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493" r:id="rId2"/>
    <p:sldId id="292" r:id="rId3"/>
    <p:sldId id="336" r:id="rId4"/>
    <p:sldId id="315" r:id="rId5"/>
    <p:sldId id="313" r:id="rId6"/>
    <p:sldId id="294" r:id="rId7"/>
    <p:sldId id="295" r:id="rId8"/>
    <p:sldId id="296" r:id="rId9"/>
    <p:sldId id="298" r:id="rId10"/>
    <p:sldId id="300" r:id="rId11"/>
    <p:sldId id="320" r:id="rId12"/>
    <p:sldId id="299" r:id="rId13"/>
    <p:sldId id="321" r:id="rId14"/>
    <p:sldId id="301" r:id="rId15"/>
    <p:sldId id="326" r:id="rId16"/>
    <p:sldId id="322" r:id="rId17"/>
    <p:sldId id="302" r:id="rId18"/>
    <p:sldId id="303" r:id="rId19"/>
    <p:sldId id="304" r:id="rId20"/>
    <p:sldId id="305" r:id="rId21"/>
    <p:sldId id="329" r:id="rId22"/>
    <p:sldId id="330" r:id="rId23"/>
    <p:sldId id="337" r:id="rId24"/>
    <p:sldId id="306" r:id="rId25"/>
    <p:sldId id="323" r:id="rId26"/>
    <p:sldId id="331" r:id="rId27"/>
    <p:sldId id="309" r:id="rId28"/>
    <p:sldId id="310" r:id="rId29"/>
    <p:sldId id="335" r:id="rId30"/>
    <p:sldId id="334" r:id="rId31"/>
    <p:sldId id="328" r:id="rId32"/>
    <p:sldId id="311" r:id="rId33"/>
    <p:sldId id="312" r:id="rId34"/>
    <p:sldId id="314" r:id="rId35"/>
    <p:sldId id="317" r:id="rId36"/>
    <p:sldId id="319" r:id="rId37"/>
    <p:sldId id="325" r:id="rId38"/>
    <p:sldId id="318" r:id="rId3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梓畅 林" initials="梓畅" lastIdx="1" clrIdx="0">
    <p:extLst>
      <p:ext uri="{19B8F6BF-5375-455C-9EA6-DF929625EA0E}">
        <p15:presenceInfo xmlns:p15="http://schemas.microsoft.com/office/powerpoint/2012/main" userId="1f0e9c368644f19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87C0"/>
    <a:srgbClr val="BFBFBF"/>
    <a:srgbClr val="FF7C80"/>
    <a:srgbClr val="FF9999"/>
    <a:srgbClr val="63CF63"/>
    <a:srgbClr val="6BD36B"/>
    <a:srgbClr val="71AFD9"/>
    <a:srgbClr val="FF7171"/>
    <a:srgbClr val="92DE92"/>
    <a:srgbClr val="33A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4249" autoAdjust="0"/>
  </p:normalViewPr>
  <p:slideViewPr>
    <p:cSldViewPr>
      <p:cViewPr varScale="1">
        <p:scale>
          <a:sx n="127" d="100"/>
          <a:sy n="127" d="100"/>
        </p:scale>
        <p:origin x="1474" y="82"/>
      </p:cViewPr>
      <p:guideLst>
        <p:guide orient="horz" pos="20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userId="1f0e9c368644f195" providerId="LiveId" clId="{55874972-230D-4383-BFF7-4A3CB9F99B19}"/>
    <pc:docChg chg="undo redo custSel modSld">
      <pc:chgData name="" userId="1f0e9c368644f195" providerId="LiveId" clId="{55874972-230D-4383-BFF7-4A3CB9F99B19}" dt="2021-12-13T05:15:36.619" v="124" actId="14100"/>
      <pc:docMkLst>
        <pc:docMk/>
      </pc:docMkLst>
      <pc:sldChg chg="modSp">
        <pc:chgData name="" userId="1f0e9c368644f195" providerId="LiveId" clId="{55874972-230D-4383-BFF7-4A3CB9F99B19}" dt="2021-12-13T05:15:36.619" v="124" actId="14100"/>
        <pc:sldMkLst>
          <pc:docMk/>
          <pc:sldMk cId="3899883552" sldId="295"/>
        </pc:sldMkLst>
        <pc:spChg chg="mod">
          <ac:chgData name="" userId="1f0e9c368644f195" providerId="LiveId" clId="{55874972-230D-4383-BFF7-4A3CB9F99B19}" dt="2021-12-13T05:15:36.619" v="124" actId="14100"/>
          <ac:spMkLst>
            <pc:docMk/>
            <pc:sldMk cId="3899883552" sldId="295"/>
            <ac:spMk id="115" creationId="{AA07E478-E7B3-4C10-8984-8229CE706D7A}"/>
          </ac:spMkLst>
        </pc:spChg>
        <pc:spChg chg="mod">
          <ac:chgData name="" userId="1f0e9c368644f195" providerId="LiveId" clId="{55874972-230D-4383-BFF7-4A3CB9F99B19}" dt="2021-12-13T05:15:33.349" v="123" actId="14100"/>
          <ac:spMkLst>
            <pc:docMk/>
            <pc:sldMk cId="3899883552" sldId="295"/>
            <ac:spMk id="116" creationId="{2FA5B46B-E5B6-40A0-A77A-062DAD8C7F1C}"/>
          </ac:spMkLst>
        </pc:spChg>
      </pc:sldChg>
      <pc:sldChg chg="modSp">
        <pc:chgData name="" userId="1f0e9c368644f195" providerId="LiveId" clId="{55874972-230D-4383-BFF7-4A3CB9F99B19}" dt="2021-12-13T05:14:58" v="120" actId="2085"/>
        <pc:sldMkLst>
          <pc:docMk/>
          <pc:sldMk cId="1493624646" sldId="296"/>
        </pc:sldMkLst>
        <pc:spChg chg="mod">
          <ac:chgData name="" userId="1f0e9c368644f195" providerId="LiveId" clId="{55874972-230D-4383-BFF7-4A3CB9F99B19}" dt="2021-12-13T05:14:58" v="120" actId="2085"/>
          <ac:spMkLst>
            <pc:docMk/>
            <pc:sldMk cId="1493624646" sldId="296"/>
            <ac:spMk id="98" creationId="{E094F5DF-F767-468B-8DB6-E73F630A8A6A}"/>
          </ac:spMkLst>
        </pc:spChg>
        <pc:spChg chg="mod">
          <ac:chgData name="" userId="1f0e9c368644f195" providerId="LiveId" clId="{55874972-230D-4383-BFF7-4A3CB9F99B19}" dt="2021-12-13T05:14:58" v="120" actId="2085"/>
          <ac:spMkLst>
            <pc:docMk/>
            <pc:sldMk cId="1493624646" sldId="296"/>
            <ac:spMk id="99" creationId="{9B390F38-AF7D-4E83-BFB0-F9C6A94DB67A}"/>
          </ac:spMkLst>
        </pc:spChg>
        <pc:spChg chg="mod">
          <ac:chgData name="" userId="1f0e9c368644f195" providerId="LiveId" clId="{55874972-230D-4383-BFF7-4A3CB9F99B19}" dt="2021-12-13T05:14:58" v="120" actId="2085"/>
          <ac:spMkLst>
            <pc:docMk/>
            <pc:sldMk cId="1493624646" sldId="296"/>
            <ac:spMk id="100" creationId="{CC6D67FB-0060-4B97-9C38-7F6961A62A22}"/>
          </ac:spMkLst>
        </pc:spChg>
        <pc:spChg chg="mod">
          <ac:chgData name="" userId="1f0e9c368644f195" providerId="LiveId" clId="{55874972-230D-4383-BFF7-4A3CB9F99B19}" dt="2021-12-13T05:14:58" v="120" actId="2085"/>
          <ac:spMkLst>
            <pc:docMk/>
            <pc:sldMk cId="1493624646" sldId="296"/>
            <ac:spMk id="103" creationId="{288A3EAC-D5FA-4A65-B3D8-D4FD8C13F9EE}"/>
          </ac:spMkLst>
        </pc:spChg>
        <pc:spChg chg="mod">
          <ac:chgData name="" userId="1f0e9c368644f195" providerId="LiveId" clId="{55874972-230D-4383-BFF7-4A3CB9F99B19}" dt="2021-12-13T05:14:58" v="120" actId="2085"/>
          <ac:spMkLst>
            <pc:docMk/>
            <pc:sldMk cId="1493624646" sldId="296"/>
            <ac:spMk id="142" creationId="{C4633F00-7A20-4C0B-9C10-C4C20CEB7AE3}"/>
          </ac:spMkLst>
        </pc:spChg>
      </pc:sldChg>
      <pc:sldChg chg="modSp">
        <pc:chgData name="" userId="1f0e9c368644f195" providerId="LiveId" clId="{55874972-230D-4383-BFF7-4A3CB9F99B19}" dt="2021-12-13T05:09:08.706" v="72" actId="692"/>
        <pc:sldMkLst>
          <pc:docMk/>
          <pc:sldMk cId="2669666026" sldId="299"/>
        </pc:sldMkLst>
        <pc:spChg chg="mod">
          <ac:chgData name="" userId="1f0e9c368644f195" providerId="LiveId" clId="{55874972-230D-4383-BFF7-4A3CB9F99B19}" dt="2021-12-13T05:07:30.109" v="0" actId="2085"/>
          <ac:spMkLst>
            <pc:docMk/>
            <pc:sldMk cId="2669666026" sldId="299"/>
            <ac:spMk id="5" creationId="{B4E89B21-EE63-4C80-87A3-FFD88555E384}"/>
          </ac:spMkLst>
        </pc:spChg>
        <pc:spChg chg="mod">
          <ac:chgData name="" userId="1f0e9c368644f195" providerId="LiveId" clId="{55874972-230D-4383-BFF7-4A3CB9F99B19}" dt="2021-12-13T05:07:30.109" v="0" actId="2085"/>
          <ac:spMkLst>
            <pc:docMk/>
            <pc:sldMk cId="2669666026" sldId="299"/>
            <ac:spMk id="6" creationId="{08BC164F-5A76-42FB-8D04-D556B3F3EFB9}"/>
          </ac:spMkLst>
        </pc:spChg>
        <pc:spChg chg="mod">
          <ac:chgData name="" userId="1f0e9c368644f195" providerId="LiveId" clId="{55874972-230D-4383-BFF7-4A3CB9F99B19}" dt="2021-12-13T05:07:30.109" v="0" actId="2085"/>
          <ac:spMkLst>
            <pc:docMk/>
            <pc:sldMk cId="2669666026" sldId="299"/>
            <ac:spMk id="7" creationId="{33D79381-5FBD-46EB-B737-988DF537ABFA}"/>
          </ac:spMkLst>
        </pc:spChg>
        <pc:cxnChg chg="mod">
          <ac:chgData name="" userId="1f0e9c368644f195" providerId="LiveId" clId="{55874972-230D-4383-BFF7-4A3CB9F99B19}" dt="2021-12-13T05:09:08.706" v="72" actId="692"/>
          <ac:cxnSpMkLst>
            <pc:docMk/>
            <pc:sldMk cId="2669666026" sldId="299"/>
            <ac:cxnSpMk id="25" creationId="{03ED8336-1DF0-4104-B20E-0F2D4F5DAD51}"/>
          </ac:cxnSpMkLst>
        </pc:cxnChg>
        <pc:cxnChg chg="mod">
          <ac:chgData name="" userId="1f0e9c368644f195" providerId="LiveId" clId="{55874972-230D-4383-BFF7-4A3CB9F99B19}" dt="2021-12-13T05:09:08.706" v="72" actId="692"/>
          <ac:cxnSpMkLst>
            <pc:docMk/>
            <pc:sldMk cId="2669666026" sldId="299"/>
            <ac:cxnSpMk id="31" creationId="{EABBFC41-8A80-4BC0-B8DE-53FBC9968694}"/>
          </ac:cxnSpMkLst>
        </pc:cxnChg>
        <pc:cxnChg chg="mod">
          <ac:chgData name="" userId="1f0e9c368644f195" providerId="LiveId" clId="{55874972-230D-4383-BFF7-4A3CB9F99B19}" dt="2021-12-13T05:09:08.706" v="72" actId="692"/>
          <ac:cxnSpMkLst>
            <pc:docMk/>
            <pc:sldMk cId="2669666026" sldId="299"/>
            <ac:cxnSpMk id="32" creationId="{2A7874B7-BF6F-4034-8E83-E4CE14702B63}"/>
          </ac:cxnSpMkLst>
        </pc:cxnChg>
      </pc:sldChg>
      <pc:sldChg chg="modSp">
        <pc:chgData name="" userId="1f0e9c368644f195" providerId="LiveId" clId="{55874972-230D-4383-BFF7-4A3CB9F99B19}" dt="2021-12-13T05:09:46.086" v="78" actId="2085"/>
        <pc:sldMkLst>
          <pc:docMk/>
          <pc:sldMk cId="1908070890" sldId="301"/>
        </pc:sldMkLst>
        <pc:spChg chg="mod">
          <ac:chgData name="" userId="1f0e9c368644f195" providerId="LiveId" clId="{55874972-230D-4383-BFF7-4A3CB9F99B19}" dt="2021-12-13T05:09:46.086" v="78" actId="2085"/>
          <ac:spMkLst>
            <pc:docMk/>
            <pc:sldMk cId="1908070890" sldId="301"/>
            <ac:spMk id="13" creationId="{7D485ACA-2976-40B9-8722-FF68D4202707}"/>
          </ac:spMkLst>
        </pc:spChg>
        <pc:spChg chg="mod">
          <ac:chgData name="" userId="1f0e9c368644f195" providerId="LiveId" clId="{55874972-230D-4383-BFF7-4A3CB9F99B19}" dt="2021-12-13T05:09:46.086" v="78" actId="2085"/>
          <ac:spMkLst>
            <pc:docMk/>
            <pc:sldMk cId="1908070890" sldId="301"/>
            <ac:spMk id="14" creationId="{34F67D1B-79C1-4418-B0FB-6CAC44B74123}"/>
          </ac:spMkLst>
        </pc:spChg>
        <pc:spChg chg="mod">
          <ac:chgData name="" userId="1f0e9c368644f195" providerId="LiveId" clId="{55874972-230D-4383-BFF7-4A3CB9F99B19}" dt="2021-12-13T05:09:43.286" v="77" actId="2085"/>
          <ac:spMkLst>
            <pc:docMk/>
            <pc:sldMk cId="1908070890" sldId="301"/>
            <ac:spMk id="15" creationId="{A7557C4C-D502-489A-AA99-B65167E5E05C}"/>
          </ac:spMkLst>
        </pc:spChg>
        <pc:cxnChg chg="mod">
          <ac:chgData name="" userId="1f0e9c368644f195" providerId="LiveId" clId="{55874972-230D-4383-BFF7-4A3CB9F99B19}" dt="2021-12-13T05:09:39.796" v="76" actId="108"/>
          <ac:cxnSpMkLst>
            <pc:docMk/>
            <pc:sldMk cId="1908070890" sldId="301"/>
            <ac:cxnSpMk id="19" creationId="{D815E1E3-DB81-4FBD-83E1-755CA315C010}"/>
          </ac:cxnSpMkLst>
        </pc:cxnChg>
        <pc:cxnChg chg="mod">
          <ac:chgData name="" userId="1f0e9c368644f195" providerId="LiveId" clId="{55874972-230D-4383-BFF7-4A3CB9F99B19}" dt="2021-12-13T05:09:39.796" v="76" actId="108"/>
          <ac:cxnSpMkLst>
            <pc:docMk/>
            <pc:sldMk cId="1908070890" sldId="301"/>
            <ac:cxnSpMk id="22" creationId="{2B8646A2-E1E6-4E08-AF59-F99D425DF0AA}"/>
          </ac:cxnSpMkLst>
        </pc:cxnChg>
        <pc:cxnChg chg="mod">
          <ac:chgData name="" userId="1f0e9c368644f195" providerId="LiveId" clId="{55874972-230D-4383-BFF7-4A3CB9F99B19}" dt="2021-12-13T05:09:39.796" v="76" actId="108"/>
          <ac:cxnSpMkLst>
            <pc:docMk/>
            <pc:sldMk cId="1908070890" sldId="301"/>
            <ac:cxnSpMk id="26" creationId="{1A0FA858-74BA-43F0-BF50-02E053A95A9C}"/>
          </ac:cxnSpMkLst>
        </pc:cxnChg>
      </pc:sldChg>
      <pc:sldChg chg="modSp">
        <pc:chgData name="" userId="1f0e9c368644f195" providerId="LiveId" clId="{55874972-230D-4383-BFF7-4A3CB9F99B19}" dt="2021-12-13T05:10:38.804" v="90" actId="14100"/>
        <pc:sldMkLst>
          <pc:docMk/>
          <pc:sldMk cId="4173145263" sldId="303"/>
        </pc:sldMkLst>
        <pc:spChg chg="mod">
          <ac:chgData name="" userId="1f0e9c368644f195" providerId="LiveId" clId="{55874972-230D-4383-BFF7-4A3CB9F99B19}" dt="2021-12-13T05:10:38.804" v="90" actId="14100"/>
          <ac:spMkLst>
            <pc:docMk/>
            <pc:sldMk cId="4173145263" sldId="303"/>
            <ac:spMk id="8" creationId="{363D263E-2C62-441D-91FB-72DACC185CD6}"/>
          </ac:spMkLst>
        </pc:spChg>
        <pc:cxnChg chg="mod">
          <ac:chgData name="" userId="1f0e9c368644f195" providerId="LiveId" clId="{55874972-230D-4383-BFF7-4A3CB9F99B19}" dt="2021-12-13T05:10:18.105" v="85" actId="108"/>
          <ac:cxnSpMkLst>
            <pc:docMk/>
            <pc:sldMk cId="4173145263" sldId="303"/>
            <ac:cxnSpMk id="10" creationId="{6EA3968A-7DF0-4D10-A3DE-E8F113ABA1F1}"/>
          </ac:cxnSpMkLst>
        </pc:cxnChg>
      </pc:sldChg>
      <pc:sldChg chg="modSp">
        <pc:chgData name="" userId="1f0e9c368644f195" providerId="LiveId" clId="{55874972-230D-4383-BFF7-4A3CB9F99B19}" dt="2021-12-13T05:10:47.744" v="91" actId="2085"/>
        <pc:sldMkLst>
          <pc:docMk/>
          <pc:sldMk cId="4164859485" sldId="306"/>
        </pc:sldMkLst>
        <pc:spChg chg="mod">
          <ac:chgData name="" userId="1f0e9c368644f195" providerId="LiveId" clId="{55874972-230D-4383-BFF7-4A3CB9F99B19}" dt="2021-12-13T05:10:47.744" v="91" actId="2085"/>
          <ac:spMkLst>
            <pc:docMk/>
            <pc:sldMk cId="4164859485" sldId="306"/>
            <ac:spMk id="37" creationId="{A163EE56-4819-4537-BB0C-B27DBED3F2CB}"/>
          </ac:spMkLst>
        </pc:spChg>
        <pc:spChg chg="mod">
          <ac:chgData name="" userId="1f0e9c368644f195" providerId="LiveId" clId="{55874972-230D-4383-BFF7-4A3CB9F99B19}" dt="2021-12-13T05:10:47.744" v="91" actId="2085"/>
          <ac:spMkLst>
            <pc:docMk/>
            <pc:sldMk cId="4164859485" sldId="306"/>
            <ac:spMk id="132" creationId="{EEBB9231-BFFE-4917-9E9E-2CF69692B888}"/>
          </ac:spMkLst>
        </pc:spChg>
      </pc:sldChg>
      <pc:sldChg chg="addSp modSp">
        <pc:chgData name="" userId="1f0e9c368644f195" providerId="LiveId" clId="{55874972-230D-4383-BFF7-4A3CB9F99B19}" dt="2021-12-13T05:13:15.980" v="105" actId="1076"/>
        <pc:sldMkLst>
          <pc:docMk/>
          <pc:sldMk cId="3389882069" sldId="309"/>
        </pc:sldMkLst>
        <pc:spChg chg="add mod">
          <ac:chgData name="" userId="1f0e9c368644f195" providerId="LiveId" clId="{55874972-230D-4383-BFF7-4A3CB9F99B19}" dt="2021-12-13T05:13:11.790" v="104" actId="1076"/>
          <ac:spMkLst>
            <pc:docMk/>
            <pc:sldMk cId="3389882069" sldId="309"/>
            <ac:spMk id="22" creationId="{DBA9C57F-40CF-4ED4-8F9F-CFAD7FAF0884}"/>
          </ac:spMkLst>
        </pc:spChg>
        <pc:spChg chg="mod">
          <ac:chgData name="" userId="1f0e9c368644f195" providerId="LiveId" clId="{55874972-230D-4383-BFF7-4A3CB9F99B19}" dt="2021-12-13T05:13:10.370" v="103" actId="1076"/>
          <ac:spMkLst>
            <pc:docMk/>
            <pc:sldMk cId="3389882069" sldId="309"/>
            <ac:spMk id="32" creationId="{DE97ADD8-8010-4FBF-AE45-7B4A0712647E}"/>
          </ac:spMkLst>
        </pc:spChg>
        <pc:picChg chg="mod">
          <ac:chgData name="" userId="1f0e9c368644f195" providerId="LiveId" clId="{55874972-230D-4383-BFF7-4A3CB9F99B19}" dt="2021-12-13T05:13:15.980" v="105" actId="1076"/>
          <ac:picMkLst>
            <pc:docMk/>
            <pc:sldMk cId="3389882069" sldId="309"/>
            <ac:picMk id="39" creationId="{E8BBDE58-D32C-4D63-959D-2281624C181A}"/>
          </ac:picMkLst>
        </pc:picChg>
        <pc:cxnChg chg="mod">
          <ac:chgData name="" userId="1f0e9c368644f195" providerId="LiveId" clId="{55874972-230D-4383-BFF7-4A3CB9F99B19}" dt="2021-12-13T05:12:29.051" v="98" actId="692"/>
          <ac:cxnSpMkLst>
            <pc:docMk/>
            <pc:sldMk cId="3389882069" sldId="309"/>
            <ac:cxnSpMk id="7" creationId="{ACCC99C2-F60B-4585-8ED6-A3769037B432}"/>
          </ac:cxnSpMkLst>
        </pc:cxnChg>
        <pc:cxnChg chg="mod">
          <ac:chgData name="" userId="1f0e9c368644f195" providerId="LiveId" clId="{55874972-230D-4383-BFF7-4A3CB9F99B19}" dt="2021-12-13T05:12:29.051" v="98" actId="692"/>
          <ac:cxnSpMkLst>
            <pc:docMk/>
            <pc:sldMk cId="3389882069" sldId="309"/>
            <ac:cxnSpMk id="13" creationId="{974F9481-C529-4928-9F23-47B8C314CC9D}"/>
          </ac:cxnSpMkLst>
        </pc:cxnChg>
        <pc:cxnChg chg="mod">
          <ac:chgData name="" userId="1f0e9c368644f195" providerId="LiveId" clId="{55874972-230D-4383-BFF7-4A3CB9F99B19}" dt="2021-12-13T05:12:19.171" v="95" actId="692"/>
          <ac:cxnSpMkLst>
            <pc:docMk/>
            <pc:sldMk cId="3389882069" sldId="309"/>
            <ac:cxnSpMk id="23" creationId="{046DB518-DA2F-4DE8-9E05-273474534717}"/>
          </ac:cxnSpMkLst>
        </pc:cxnChg>
        <pc:cxnChg chg="mod">
          <ac:chgData name="" userId="1f0e9c368644f195" providerId="LiveId" clId="{55874972-230D-4383-BFF7-4A3CB9F99B19}" dt="2021-12-13T05:12:19.171" v="95" actId="692"/>
          <ac:cxnSpMkLst>
            <pc:docMk/>
            <pc:sldMk cId="3389882069" sldId="309"/>
            <ac:cxnSpMk id="26" creationId="{880D2155-1E81-46C5-8395-0020CD8CA7CB}"/>
          </ac:cxnSpMkLst>
        </pc:cxnChg>
        <pc:cxnChg chg="mod">
          <ac:chgData name="" userId="1f0e9c368644f195" providerId="LiveId" clId="{55874972-230D-4383-BFF7-4A3CB9F99B19}" dt="2021-12-13T05:12:19.171" v="95" actId="692"/>
          <ac:cxnSpMkLst>
            <pc:docMk/>
            <pc:sldMk cId="3389882069" sldId="309"/>
            <ac:cxnSpMk id="34" creationId="{B209CF50-7F02-4C56-BE5F-1E0750D1407D}"/>
          </ac:cxnSpMkLst>
        </pc:cxnChg>
      </pc:sldChg>
      <pc:sldChg chg="modSp">
        <pc:chgData name="" userId="1f0e9c368644f195" providerId="LiveId" clId="{55874972-230D-4383-BFF7-4A3CB9F99B19}" dt="2021-12-13T05:13:24.240" v="106" actId="108"/>
        <pc:sldMkLst>
          <pc:docMk/>
          <pc:sldMk cId="336525486" sldId="310"/>
        </pc:sldMkLst>
        <pc:cxnChg chg="mod">
          <ac:chgData name="" userId="1f0e9c368644f195" providerId="LiveId" clId="{55874972-230D-4383-BFF7-4A3CB9F99B19}" dt="2021-12-13T05:13:24.240" v="106" actId="108"/>
          <ac:cxnSpMkLst>
            <pc:docMk/>
            <pc:sldMk cId="336525486" sldId="310"/>
            <ac:cxnSpMk id="9" creationId="{A18755C1-D2A3-47ED-8DE8-3D01B2CA05DA}"/>
          </ac:cxnSpMkLst>
        </pc:cxnChg>
        <pc:cxnChg chg="mod">
          <ac:chgData name="" userId="1f0e9c368644f195" providerId="LiveId" clId="{55874972-230D-4383-BFF7-4A3CB9F99B19}" dt="2021-12-13T05:13:24.240" v="106" actId="108"/>
          <ac:cxnSpMkLst>
            <pc:docMk/>
            <pc:sldMk cId="336525486" sldId="310"/>
            <ac:cxnSpMk id="19" creationId="{FB075B61-F557-4441-8B10-B82D98B98A18}"/>
          </ac:cxnSpMkLst>
        </pc:cxnChg>
        <pc:cxnChg chg="mod">
          <ac:chgData name="" userId="1f0e9c368644f195" providerId="LiveId" clId="{55874972-230D-4383-BFF7-4A3CB9F99B19}" dt="2021-12-13T05:13:24.240" v="106" actId="108"/>
          <ac:cxnSpMkLst>
            <pc:docMk/>
            <pc:sldMk cId="336525486" sldId="310"/>
            <ac:cxnSpMk id="23" creationId="{015DD7AD-2A1F-480D-BAD4-00802528D567}"/>
          </ac:cxnSpMkLst>
        </pc:cxnChg>
      </pc:sldChg>
      <pc:sldChg chg="modSp">
        <pc:chgData name="" userId="1f0e9c368644f195" providerId="LiveId" clId="{55874972-230D-4383-BFF7-4A3CB9F99B19}" dt="2021-12-13T05:13:48.219" v="111" actId="108"/>
        <pc:sldMkLst>
          <pc:docMk/>
          <pc:sldMk cId="2367800031" sldId="311"/>
        </pc:sldMkLst>
        <pc:cxnChg chg="mod">
          <ac:chgData name="" userId="1f0e9c368644f195" providerId="LiveId" clId="{55874972-230D-4383-BFF7-4A3CB9F99B19}" dt="2021-12-13T05:13:48.219" v="111" actId="108"/>
          <ac:cxnSpMkLst>
            <pc:docMk/>
            <pc:sldMk cId="2367800031" sldId="311"/>
            <ac:cxnSpMk id="7" creationId="{F5C8E1E0-FD10-4163-B035-329FEBF856A3}"/>
          </ac:cxnSpMkLst>
        </pc:cxnChg>
        <pc:cxnChg chg="mod">
          <ac:chgData name="" userId="1f0e9c368644f195" providerId="LiveId" clId="{55874972-230D-4383-BFF7-4A3CB9F99B19}" dt="2021-12-13T05:13:48.219" v="111" actId="108"/>
          <ac:cxnSpMkLst>
            <pc:docMk/>
            <pc:sldMk cId="2367800031" sldId="311"/>
            <ac:cxnSpMk id="10" creationId="{3FA43A70-7974-47DB-86B8-2F8828855918}"/>
          </ac:cxnSpMkLst>
        </pc:cxnChg>
        <pc:cxnChg chg="mod">
          <ac:chgData name="" userId="1f0e9c368644f195" providerId="LiveId" clId="{55874972-230D-4383-BFF7-4A3CB9F99B19}" dt="2021-12-13T05:13:48.219" v="111" actId="108"/>
          <ac:cxnSpMkLst>
            <pc:docMk/>
            <pc:sldMk cId="2367800031" sldId="311"/>
            <ac:cxnSpMk id="13" creationId="{31DA8FF9-6FA6-4510-9D5D-BA1D3F4D7931}"/>
          </ac:cxnSpMkLst>
        </pc:cxnChg>
      </pc:sldChg>
      <pc:sldChg chg="modSp">
        <pc:chgData name="" userId="1f0e9c368644f195" providerId="LiveId" clId="{55874972-230D-4383-BFF7-4A3CB9F99B19}" dt="2021-12-13T05:14:06.569" v="112" actId="2710"/>
        <pc:sldMkLst>
          <pc:docMk/>
          <pc:sldMk cId="2438347036" sldId="312"/>
        </pc:sldMkLst>
        <pc:spChg chg="mod">
          <ac:chgData name="" userId="1f0e9c368644f195" providerId="LiveId" clId="{55874972-230D-4383-BFF7-4A3CB9F99B19}" dt="2021-12-13T05:14:06.569" v="112" actId="2710"/>
          <ac:spMkLst>
            <pc:docMk/>
            <pc:sldMk cId="2438347036" sldId="312"/>
            <ac:spMk id="3" creationId="{D6832903-4731-4136-886E-DCF469FC6CEC}"/>
          </ac:spMkLst>
        </pc:spChg>
      </pc:sldChg>
      <pc:sldChg chg="modSp">
        <pc:chgData name="" userId="1f0e9c368644f195" providerId="LiveId" clId="{55874972-230D-4383-BFF7-4A3CB9F99B19}" dt="2021-12-13T05:15:24.169" v="122" actId="404"/>
        <pc:sldMkLst>
          <pc:docMk/>
          <pc:sldMk cId="2309454700" sldId="313"/>
        </pc:sldMkLst>
        <pc:spChg chg="mod">
          <ac:chgData name="" userId="1f0e9c368644f195" providerId="LiveId" clId="{55874972-230D-4383-BFF7-4A3CB9F99B19}" dt="2021-12-13T05:15:24.169" v="122" actId="404"/>
          <ac:spMkLst>
            <pc:docMk/>
            <pc:sldMk cId="2309454700" sldId="313"/>
            <ac:spMk id="29" creationId="{53CF80B2-B100-47CA-BDF7-5D0CB1D1B623}"/>
          </ac:spMkLst>
        </pc:spChg>
      </pc:sldChg>
      <pc:sldChg chg="modSp">
        <pc:chgData name="" userId="1f0e9c368644f195" providerId="LiveId" clId="{55874972-230D-4383-BFF7-4A3CB9F99B19}" dt="2021-12-13T05:14:14.788" v="113" actId="108"/>
        <pc:sldMkLst>
          <pc:docMk/>
          <pc:sldMk cId="3656315444" sldId="317"/>
        </pc:sldMkLst>
        <pc:cxnChg chg="mod">
          <ac:chgData name="" userId="1f0e9c368644f195" providerId="LiveId" clId="{55874972-230D-4383-BFF7-4A3CB9F99B19}" dt="2021-12-13T05:14:14.788" v="113" actId="108"/>
          <ac:cxnSpMkLst>
            <pc:docMk/>
            <pc:sldMk cId="3656315444" sldId="317"/>
            <ac:cxnSpMk id="10" creationId="{32B35618-8DDF-400C-B609-C51D7CDDFFC1}"/>
          </ac:cxnSpMkLst>
        </pc:cxnChg>
        <pc:cxnChg chg="mod">
          <ac:chgData name="" userId="1f0e9c368644f195" providerId="LiveId" clId="{55874972-230D-4383-BFF7-4A3CB9F99B19}" dt="2021-12-13T05:14:14.788" v="113" actId="108"/>
          <ac:cxnSpMkLst>
            <pc:docMk/>
            <pc:sldMk cId="3656315444" sldId="317"/>
            <ac:cxnSpMk id="12" creationId="{F543E19A-D330-4600-B0BA-9D802C1C2938}"/>
          </ac:cxnSpMkLst>
        </pc:cxnChg>
      </pc:sldChg>
      <pc:sldChg chg="modSp">
        <pc:chgData name="" userId="1f0e9c368644f195" providerId="LiveId" clId="{55874972-230D-4383-BFF7-4A3CB9F99B19}" dt="2021-12-13T05:14:40.048" v="118" actId="108"/>
        <pc:sldMkLst>
          <pc:docMk/>
          <pc:sldMk cId="226845330" sldId="319"/>
        </pc:sldMkLst>
        <pc:cxnChg chg="mod">
          <ac:chgData name="" userId="1f0e9c368644f195" providerId="LiveId" clId="{55874972-230D-4383-BFF7-4A3CB9F99B19}" dt="2021-12-13T05:14:40.048" v="118" actId="108"/>
          <ac:cxnSpMkLst>
            <pc:docMk/>
            <pc:sldMk cId="226845330" sldId="319"/>
            <ac:cxnSpMk id="10" creationId="{1982A852-CBCC-44A9-BD8A-CE900FCB5D95}"/>
          </ac:cxnSpMkLst>
        </pc:cxnChg>
        <pc:cxnChg chg="mod">
          <ac:chgData name="" userId="1f0e9c368644f195" providerId="LiveId" clId="{55874972-230D-4383-BFF7-4A3CB9F99B19}" dt="2021-12-13T05:14:40.048" v="118" actId="108"/>
          <ac:cxnSpMkLst>
            <pc:docMk/>
            <pc:sldMk cId="226845330" sldId="319"/>
            <ac:cxnSpMk id="12" creationId="{47CE1DED-4C69-4245-92EE-B7EB0C82BABC}"/>
          </ac:cxnSpMkLst>
        </pc:cxnChg>
      </pc:sldChg>
      <pc:sldChg chg="addSp delSp modSp">
        <pc:chgData name="" userId="1f0e9c368644f195" providerId="LiveId" clId="{55874972-230D-4383-BFF7-4A3CB9F99B19}" dt="2021-12-13T05:12:40.771" v="99" actId="1076"/>
        <pc:sldMkLst>
          <pc:docMk/>
          <pc:sldMk cId="1749296721" sldId="320"/>
        </pc:sldMkLst>
        <pc:spChg chg="add del mod">
          <ac:chgData name="" userId="1f0e9c368644f195" providerId="LiveId" clId="{55874972-230D-4383-BFF7-4A3CB9F99B19}" dt="2021-12-13T05:08:27.157" v="16" actId="478"/>
          <ac:spMkLst>
            <pc:docMk/>
            <pc:sldMk cId="1749296721" sldId="320"/>
            <ac:spMk id="21" creationId="{A6ACCA78-7AD4-4F34-865F-A649CAF8E771}"/>
          </ac:spMkLst>
        </pc:spChg>
        <pc:spChg chg="add mod">
          <ac:chgData name="" userId="1f0e9c368644f195" providerId="LiveId" clId="{55874972-230D-4383-BFF7-4A3CB9F99B19}" dt="2021-12-13T05:12:40.771" v="99" actId="1076"/>
          <ac:spMkLst>
            <pc:docMk/>
            <pc:sldMk cId="1749296721" sldId="320"/>
            <ac:spMk id="24" creationId="{44A40853-6BD6-4B4C-9605-DAF25C6FA68B}"/>
          </ac:spMkLst>
        </pc:spChg>
        <pc:spChg chg="mod">
          <ac:chgData name="" userId="1f0e9c368644f195" providerId="LiveId" clId="{55874972-230D-4383-BFF7-4A3CB9F99B19}" dt="2021-12-13T05:08:53.057" v="67" actId="404"/>
          <ac:spMkLst>
            <pc:docMk/>
            <pc:sldMk cId="1749296721" sldId="320"/>
            <ac:spMk id="39" creationId="{4806AA7B-8838-4027-9FBD-86EA6939EFCC}"/>
          </ac:spMkLst>
        </pc:spChg>
        <pc:grpChg chg="mod">
          <ac:chgData name="" userId="1f0e9c368644f195" providerId="LiveId" clId="{55874972-230D-4383-BFF7-4A3CB9F99B19}" dt="2021-12-13T05:08:30.757" v="17" actId="571"/>
          <ac:grpSpMkLst>
            <pc:docMk/>
            <pc:sldMk cId="1749296721" sldId="320"/>
            <ac:grpSpMk id="47" creationId="{4735DFF7-2BE7-49C3-826F-8C3AC47FC656}"/>
          </ac:grpSpMkLst>
        </pc:grpChg>
        <pc:cxnChg chg="mod">
          <ac:chgData name="" userId="1f0e9c368644f195" providerId="LiveId" clId="{55874972-230D-4383-BFF7-4A3CB9F99B19}" dt="2021-12-13T05:08:10.658" v="14" actId="692"/>
          <ac:cxnSpMkLst>
            <pc:docMk/>
            <pc:sldMk cId="1749296721" sldId="320"/>
            <ac:cxnSpMk id="17" creationId="{42133946-8C26-4E3E-91B2-9879EFFACBA7}"/>
          </ac:cxnSpMkLst>
        </pc:cxnChg>
        <pc:cxnChg chg="mod">
          <ac:chgData name="" userId="1f0e9c368644f195" providerId="LiveId" clId="{55874972-230D-4383-BFF7-4A3CB9F99B19}" dt="2021-12-13T05:08:10.658" v="14" actId="692"/>
          <ac:cxnSpMkLst>
            <pc:docMk/>
            <pc:sldMk cId="1749296721" sldId="320"/>
            <ac:cxnSpMk id="23" creationId="{09C3E8A2-9B83-4276-896E-07DF38CDBF8C}"/>
          </ac:cxnSpMkLst>
        </pc:cxnChg>
        <pc:cxnChg chg="mod">
          <ac:chgData name="" userId="1f0e9c368644f195" providerId="LiveId" clId="{55874972-230D-4383-BFF7-4A3CB9F99B19}" dt="2021-12-13T05:08:10.658" v="14" actId="692"/>
          <ac:cxnSpMkLst>
            <pc:docMk/>
            <pc:sldMk cId="1749296721" sldId="320"/>
            <ac:cxnSpMk id="27" creationId="{FBFE58CA-D14F-479A-A70C-4AEDCFEBCB3A}"/>
          </ac:cxnSpMkLst>
        </pc:cxnChg>
        <pc:cxnChg chg="mod">
          <ac:chgData name="" userId="1f0e9c368644f195" providerId="LiveId" clId="{55874972-230D-4383-BFF7-4A3CB9F99B19}" dt="2021-12-13T05:07:46.728" v="2" actId="692"/>
          <ac:cxnSpMkLst>
            <pc:docMk/>
            <pc:sldMk cId="1749296721" sldId="320"/>
            <ac:cxnSpMk id="35" creationId="{A31FF57F-E57C-4C4A-8551-8851409F03CC}"/>
          </ac:cxnSpMkLst>
        </pc:cxnChg>
      </pc:sldChg>
      <pc:sldChg chg="modSp">
        <pc:chgData name="" userId="1f0e9c368644f195" providerId="LiveId" clId="{55874972-230D-4383-BFF7-4A3CB9F99B19}" dt="2021-12-13T05:09:17.476" v="73" actId="2085"/>
        <pc:sldMkLst>
          <pc:docMk/>
          <pc:sldMk cId="264831618" sldId="321"/>
        </pc:sldMkLst>
        <pc:spChg chg="mod">
          <ac:chgData name="" userId="1f0e9c368644f195" providerId="LiveId" clId="{55874972-230D-4383-BFF7-4A3CB9F99B19}" dt="2021-12-13T05:09:17.476" v="73" actId="2085"/>
          <ac:spMkLst>
            <pc:docMk/>
            <pc:sldMk cId="264831618" sldId="321"/>
            <ac:spMk id="3" creationId="{C88767BA-AAE5-4D61-8D08-6CB4C74FCC2B}"/>
          </ac:spMkLst>
        </pc:spChg>
      </pc:sldChg>
      <pc:sldChg chg="modSp">
        <pc:chgData name="" userId="1f0e9c368644f195" providerId="LiveId" clId="{55874972-230D-4383-BFF7-4A3CB9F99B19}" dt="2021-12-13T05:10:14.385" v="84" actId="1076"/>
        <pc:sldMkLst>
          <pc:docMk/>
          <pc:sldMk cId="1118140204" sldId="322"/>
        </pc:sldMkLst>
        <pc:spChg chg="mod">
          <ac:chgData name="" userId="1f0e9c368644f195" providerId="LiveId" clId="{55874972-230D-4383-BFF7-4A3CB9F99B19}" dt="2021-12-13T05:10:14.385" v="84" actId="1076"/>
          <ac:spMkLst>
            <pc:docMk/>
            <pc:sldMk cId="1118140204" sldId="322"/>
            <ac:spMk id="8" creationId="{D0ED4510-8A8B-4F4A-B960-51D6AA2F0015}"/>
          </ac:spMkLst>
        </pc:spChg>
        <pc:spChg chg="mod">
          <ac:chgData name="" userId="1f0e9c368644f195" providerId="LiveId" clId="{55874972-230D-4383-BFF7-4A3CB9F99B19}" dt="2021-12-13T05:10:14.385" v="84" actId="1076"/>
          <ac:spMkLst>
            <pc:docMk/>
            <pc:sldMk cId="1118140204" sldId="322"/>
            <ac:spMk id="9" creationId="{320B6A2E-0992-46EF-BF41-8C2E0E52BD33}"/>
          </ac:spMkLst>
        </pc:spChg>
        <pc:spChg chg="mod">
          <ac:chgData name="" userId="1f0e9c368644f195" providerId="LiveId" clId="{55874972-230D-4383-BFF7-4A3CB9F99B19}" dt="2021-12-13T05:10:01.595" v="81" actId="2085"/>
          <ac:spMkLst>
            <pc:docMk/>
            <pc:sldMk cId="1118140204" sldId="322"/>
            <ac:spMk id="11" creationId="{7F1CB075-6D4E-428B-8C7D-129DEE741587}"/>
          </ac:spMkLst>
        </pc:spChg>
        <pc:spChg chg="mod">
          <ac:chgData name="" userId="1f0e9c368644f195" providerId="LiveId" clId="{55874972-230D-4383-BFF7-4A3CB9F99B19}" dt="2021-12-13T05:10:08.255" v="83" actId="1076"/>
          <ac:spMkLst>
            <pc:docMk/>
            <pc:sldMk cId="1118140204" sldId="322"/>
            <ac:spMk id="18" creationId="{EDE03DAD-FC3F-401C-9685-98A8497E9BD7}"/>
          </ac:spMkLst>
        </pc:spChg>
        <pc:cxnChg chg="mod">
          <ac:chgData name="" userId="1f0e9c368644f195" providerId="LiveId" clId="{55874972-230D-4383-BFF7-4A3CB9F99B19}" dt="2021-12-13T05:09:59.515" v="80" actId="108"/>
          <ac:cxnSpMkLst>
            <pc:docMk/>
            <pc:sldMk cId="1118140204" sldId="322"/>
            <ac:cxnSpMk id="21" creationId="{D544FFB0-B5F9-4A63-95B1-1348F0EF4AB5}"/>
          </ac:cxnSpMkLst>
        </pc:cxnChg>
        <pc:cxnChg chg="mod">
          <ac:chgData name="" userId="1f0e9c368644f195" providerId="LiveId" clId="{55874972-230D-4383-BFF7-4A3CB9F99B19}" dt="2021-12-13T05:09:59.515" v="80" actId="108"/>
          <ac:cxnSpMkLst>
            <pc:docMk/>
            <pc:sldMk cId="1118140204" sldId="322"/>
            <ac:cxnSpMk id="23" creationId="{8A4C2ACF-A824-4587-A324-CB5972123001}"/>
          </ac:cxnSpMkLst>
        </pc:cxnChg>
      </pc:sldChg>
      <pc:sldChg chg="modSp">
        <pc:chgData name="" userId="1f0e9c368644f195" providerId="LiveId" clId="{55874972-230D-4383-BFF7-4A3CB9F99B19}" dt="2021-12-13T05:14:40.208" v="119" actId="108"/>
        <pc:sldMkLst>
          <pc:docMk/>
          <pc:sldMk cId="1622331305" sldId="325"/>
        </pc:sldMkLst>
        <pc:cxnChg chg="mod">
          <ac:chgData name="" userId="1f0e9c368644f195" providerId="LiveId" clId="{55874972-230D-4383-BFF7-4A3CB9F99B19}" dt="2021-12-13T05:14:40.208" v="119" actId="108"/>
          <ac:cxnSpMkLst>
            <pc:docMk/>
            <pc:sldMk cId="1622331305" sldId="325"/>
            <ac:cxnSpMk id="13" creationId="{2A8FC69E-F4F1-435F-9491-AD2E7999517C}"/>
          </ac:cxnSpMkLst>
        </pc:cxnChg>
        <pc:cxnChg chg="mod">
          <ac:chgData name="" userId="1f0e9c368644f195" providerId="LiveId" clId="{55874972-230D-4383-BFF7-4A3CB9F99B19}" dt="2021-12-13T05:14:40.208" v="119" actId="108"/>
          <ac:cxnSpMkLst>
            <pc:docMk/>
            <pc:sldMk cId="1622331305" sldId="325"/>
            <ac:cxnSpMk id="16" creationId="{D71F374B-F31E-456C-AACB-37DDBE1B2ACB}"/>
          </ac:cxnSpMkLst>
        </pc:cxnChg>
      </pc:sldChg>
      <pc:sldChg chg="modSp">
        <pc:chgData name="" userId="1f0e9c368644f195" providerId="LiveId" clId="{55874972-230D-4383-BFF7-4A3CB9F99B19}" dt="2021-12-13T05:09:52.775" v="79" actId="108"/>
        <pc:sldMkLst>
          <pc:docMk/>
          <pc:sldMk cId="1719998133" sldId="326"/>
        </pc:sldMkLst>
        <pc:cxnChg chg="mod">
          <ac:chgData name="" userId="1f0e9c368644f195" providerId="LiveId" clId="{55874972-230D-4383-BFF7-4A3CB9F99B19}" dt="2021-12-13T05:09:52.775" v="79" actId="108"/>
          <ac:cxnSpMkLst>
            <pc:docMk/>
            <pc:sldMk cId="1719998133" sldId="326"/>
            <ac:cxnSpMk id="14" creationId="{5DDBFD88-9BAE-4AF9-BBE8-17973E606994}"/>
          </ac:cxnSpMkLst>
        </pc:cxnChg>
        <pc:cxnChg chg="mod">
          <ac:chgData name="" userId="1f0e9c368644f195" providerId="LiveId" clId="{55874972-230D-4383-BFF7-4A3CB9F99B19}" dt="2021-12-13T05:09:52.775" v="79" actId="108"/>
          <ac:cxnSpMkLst>
            <pc:docMk/>
            <pc:sldMk cId="1719998133" sldId="326"/>
            <ac:cxnSpMk id="24" creationId="{277561CC-BE3D-4746-8A5B-486DA6A7897E}"/>
          </ac:cxnSpMkLst>
        </pc:cxnChg>
      </pc:sldChg>
      <pc:sldChg chg="modSp">
        <pc:chgData name="" userId="1f0e9c368644f195" providerId="LiveId" clId="{55874972-230D-4383-BFF7-4A3CB9F99B19}" dt="2021-12-13T05:13:43.659" v="110" actId="108"/>
        <pc:sldMkLst>
          <pc:docMk/>
          <pc:sldMk cId="2206007175" sldId="328"/>
        </pc:sldMkLst>
        <pc:cxnChg chg="mod">
          <ac:chgData name="" userId="1f0e9c368644f195" providerId="LiveId" clId="{55874972-230D-4383-BFF7-4A3CB9F99B19}" dt="2021-12-13T05:13:43.659" v="110" actId="108"/>
          <ac:cxnSpMkLst>
            <pc:docMk/>
            <pc:sldMk cId="2206007175" sldId="328"/>
            <ac:cxnSpMk id="18" creationId="{F52E2D2D-F1DA-42CE-B0B5-2C4A6D1C624B}"/>
          </ac:cxnSpMkLst>
        </pc:cxnChg>
        <pc:cxnChg chg="mod">
          <ac:chgData name="" userId="1f0e9c368644f195" providerId="LiveId" clId="{55874972-230D-4383-BFF7-4A3CB9F99B19}" dt="2021-12-13T05:13:42.669" v="109" actId="108"/>
          <ac:cxnSpMkLst>
            <pc:docMk/>
            <pc:sldMk cId="2206007175" sldId="328"/>
            <ac:cxnSpMk id="24" creationId="{9E999949-535C-4953-9872-DCACDB1CA2B1}"/>
          </ac:cxnSpMkLst>
        </pc:cxnChg>
      </pc:sldChg>
      <pc:sldChg chg="modSp">
        <pc:chgData name="" userId="1f0e9c368644f195" providerId="LiveId" clId="{55874972-230D-4383-BFF7-4A3CB9F99B19}" dt="2021-12-13T05:13:39.839" v="108" actId="108"/>
        <pc:sldMkLst>
          <pc:docMk/>
          <pc:sldMk cId="3381176603" sldId="334"/>
        </pc:sldMkLst>
        <pc:cxnChg chg="mod">
          <ac:chgData name="" userId="1f0e9c368644f195" providerId="LiveId" clId="{55874972-230D-4383-BFF7-4A3CB9F99B19}" dt="2021-12-13T05:13:39.839" v="108" actId="108"/>
          <ac:cxnSpMkLst>
            <pc:docMk/>
            <pc:sldMk cId="3381176603" sldId="334"/>
            <ac:cxnSpMk id="20" creationId="{3BA8B9EC-AB07-4B3D-B463-8C7EF8EA393F}"/>
          </ac:cxnSpMkLst>
        </pc:cxnChg>
        <pc:cxnChg chg="mod">
          <ac:chgData name="" userId="1f0e9c368644f195" providerId="LiveId" clId="{55874972-230D-4383-BFF7-4A3CB9F99B19}" dt="2021-12-13T05:13:39.839" v="108" actId="108"/>
          <ac:cxnSpMkLst>
            <pc:docMk/>
            <pc:sldMk cId="3381176603" sldId="334"/>
            <ac:cxnSpMk id="23" creationId="{7EAD179B-C159-4E88-9049-58408D921A37}"/>
          </ac:cxnSpMkLst>
        </pc:cxnChg>
        <pc:cxnChg chg="mod">
          <ac:chgData name="" userId="1f0e9c368644f195" providerId="LiveId" clId="{55874972-230D-4383-BFF7-4A3CB9F99B19}" dt="2021-12-13T05:13:39.839" v="108" actId="108"/>
          <ac:cxnSpMkLst>
            <pc:docMk/>
            <pc:sldMk cId="3381176603" sldId="334"/>
            <ac:cxnSpMk id="25" creationId="{67F296B1-4787-4E9F-9F18-31BC0CE5CD1F}"/>
          </ac:cxnSpMkLst>
        </pc:cxnChg>
        <pc:cxnChg chg="mod">
          <ac:chgData name="" userId="1f0e9c368644f195" providerId="LiveId" clId="{55874972-230D-4383-BFF7-4A3CB9F99B19}" dt="2021-12-13T05:13:39.839" v="108" actId="108"/>
          <ac:cxnSpMkLst>
            <pc:docMk/>
            <pc:sldMk cId="3381176603" sldId="334"/>
            <ac:cxnSpMk id="26" creationId="{CB527876-1B33-4CDB-B821-704ADE3A603F}"/>
          </ac:cxnSpMkLst>
        </pc:cxnChg>
      </pc:sldChg>
      <pc:sldChg chg="modSp">
        <pc:chgData name="" userId="1f0e9c368644f195" providerId="LiveId" clId="{55874972-230D-4383-BFF7-4A3CB9F99B19}" dt="2021-12-13T05:13:33.979" v="107" actId="108"/>
        <pc:sldMkLst>
          <pc:docMk/>
          <pc:sldMk cId="3809568380" sldId="335"/>
        </pc:sldMkLst>
        <pc:cxnChg chg="mod">
          <ac:chgData name="" userId="1f0e9c368644f195" providerId="LiveId" clId="{55874972-230D-4383-BFF7-4A3CB9F99B19}" dt="2021-12-13T05:13:33.979" v="107" actId="108"/>
          <ac:cxnSpMkLst>
            <pc:docMk/>
            <pc:sldMk cId="3809568380" sldId="335"/>
            <ac:cxnSpMk id="10" creationId="{72E7F95A-F3CA-4435-8AE7-0054EFDAE630}"/>
          </ac:cxnSpMkLst>
        </pc:cxnChg>
        <pc:cxnChg chg="mod">
          <ac:chgData name="" userId="1f0e9c368644f195" providerId="LiveId" clId="{55874972-230D-4383-BFF7-4A3CB9F99B19}" dt="2021-12-13T05:13:33.979" v="107" actId="108"/>
          <ac:cxnSpMkLst>
            <pc:docMk/>
            <pc:sldMk cId="3809568380" sldId="335"/>
            <ac:cxnSpMk id="19" creationId="{E9771DEA-6050-4254-B136-20C980608E07}"/>
          </ac:cxnSpMkLst>
        </pc:cxnChg>
        <pc:cxnChg chg="mod">
          <ac:chgData name="" userId="1f0e9c368644f195" providerId="LiveId" clId="{55874972-230D-4383-BFF7-4A3CB9F99B19}" dt="2021-12-13T05:13:33.979" v="107" actId="108"/>
          <ac:cxnSpMkLst>
            <pc:docMk/>
            <pc:sldMk cId="3809568380" sldId="335"/>
            <ac:cxnSpMk id="20" creationId="{46B791CF-8438-4A60-9AA0-05F000D2722B}"/>
          </ac:cxnSpMkLst>
        </pc:cxnChg>
        <pc:cxnChg chg="mod">
          <ac:chgData name="" userId="1f0e9c368644f195" providerId="LiveId" clId="{55874972-230D-4383-BFF7-4A3CB9F99B19}" dt="2021-12-13T05:13:33.979" v="107" actId="108"/>
          <ac:cxnSpMkLst>
            <pc:docMk/>
            <pc:sldMk cId="3809568380" sldId="335"/>
            <ac:cxnSpMk id="21" creationId="{17E9BE71-D495-48EE-A164-7753B50F6D43}"/>
          </ac:cxnSpMkLst>
        </pc:cxnChg>
        <pc:cxnChg chg="mod">
          <ac:chgData name="" userId="1f0e9c368644f195" providerId="LiveId" clId="{55874972-230D-4383-BFF7-4A3CB9F99B19}" dt="2021-12-13T05:13:33.979" v="107" actId="108"/>
          <ac:cxnSpMkLst>
            <pc:docMk/>
            <pc:sldMk cId="3809568380" sldId="335"/>
            <ac:cxnSpMk id="25" creationId="{A7D33290-B375-452B-AE27-1CE239E029E8}"/>
          </ac:cxnSpMkLst>
        </pc:cxnChg>
      </pc:sldChg>
    </pc:docChg>
  </pc:docChgLst>
  <pc:docChgLst>
    <pc:chgData userId="1f0e9c368644f195" providerId="LiveId" clId="{40DE12E1-E58D-4803-940F-14B1EECF5138}"/>
    <pc:docChg chg="undo redo custSel modSld">
      <pc:chgData name="" userId="1f0e9c368644f195" providerId="LiveId" clId="{40DE12E1-E58D-4803-940F-14B1EECF5138}" dt="2021-12-02T09:32:12.625" v="1077" actId="207"/>
      <pc:docMkLst>
        <pc:docMk/>
      </pc:docMkLst>
      <pc:sldChg chg="modSp">
        <pc:chgData name="" userId="1f0e9c368644f195" providerId="LiveId" clId="{40DE12E1-E58D-4803-940F-14B1EECF5138}" dt="2021-12-02T09:29:59.709" v="1047" actId="1076"/>
        <pc:sldMkLst>
          <pc:docMk/>
          <pc:sldMk cId="2113881550" sldId="294"/>
        </pc:sldMkLst>
        <pc:spChg chg="mod">
          <ac:chgData name="" userId="1f0e9c368644f195" providerId="LiveId" clId="{40DE12E1-E58D-4803-940F-14B1EECF5138}" dt="2021-12-02T08:55:20.008" v="778" actId="403"/>
          <ac:spMkLst>
            <pc:docMk/>
            <pc:sldMk cId="2113881550" sldId="294"/>
            <ac:spMk id="5" creationId="{878902EC-46A4-4DB8-A215-31CB8ECC48F8}"/>
          </ac:spMkLst>
        </pc:spChg>
        <pc:spChg chg="mod">
          <ac:chgData name="" userId="1f0e9c368644f195" providerId="LiveId" clId="{40DE12E1-E58D-4803-940F-14B1EECF5138}" dt="2021-12-02T08:54:04.227" v="764" actId="1037"/>
          <ac:spMkLst>
            <pc:docMk/>
            <pc:sldMk cId="2113881550" sldId="294"/>
            <ac:spMk id="96" creationId="{D11D8885-66C3-436E-997C-A2F301755517}"/>
          </ac:spMkLst>
        </pc:spChg>
        <pc:spChg chg="mod">
          <ac:chgData name="" userId="1f0e9c368644f195" providerId="LiveId" clId="{40DE12E1-E58D-4803-940F-14B1EECF5138}" dt="2021-12-02T08:55:20.008" v="778" actId="403"/>
          <ac:spMkLst>
            <pc:docMk/>
            <pc:sldMk cId="2113881550" sldId="294"/>
            <ac:spMk id="130" creationId="{3BB5548A-BA64-491E-B32E-D125186F31AF}"/>
          </ac:spMkLst>
        </pc:spChg>
        <pc:spChg chg="mod">
          <ac:chgData name="" userId="1f0e9c368644f195" providerId="LiveId" clId="{40DE12E1-E58D-4803-940F-14B1EECF5138}" dt="2021-12-02T08:55:26.371" v="780" actId="14100"/>
          <ac:spMkLst>
            <pc:docMk/>
            <pc:sldMk cId="2113881550" sldId="294"/>
            <ac:spMk id="131" creationId="{DBFFCA00-AD9E-408B-B982-B4D2201A0155}"/>
          </ac:spMkLst>
        </pc:spChg>
        <pc:spChg chg="mod">
          <ac:chgData name="" userId="1f0e9c368644f195" providerId="LiveId" clId="{40DE12E1-E58D-4803-940F-14B1EECF5138}" dt="2021-12-02T08:55:32.826" v="782" actId="1076"/>
          <ac:spMkLst>
            <pc:docMk/>
            <pc:sldMk cId="2113881550" sldId="294"/>
            <ac:spMk id="132" creationId="{2A48C176-9106-48C1-8DAE-253A1AF9EB27}"/>
          </ac:spMkLst>
        </pc:spChg>
        <pc:spChg chg="mod">
          <ac:chgData name="" userId="1f0e9c368644f195" providerId="LiveId" clId="{40DE12E1-E58D-4803-940F-14B1EECF5138}" dt="2021-12-02T09:29:51.728" v="1044" actId="1076"/>
          <ac:spMkLst>
            <pc:docMk/>
            <pc:sldMk cId="2113881550" sldId="294"/>
            <ac:spMk id="133" creationId="{6BD4DFB1-F3F1-4818-9354-980613C41A19}"/>
          </ac:spMkLst>
        </pc:spChg>
        <pc:spChg chg="mod">
          <ac:chgData name="" userId="1f0e9c368644f195" providerId="LiveId" clId="{40DE12E1-E58D-4803-940F-14B1EECF5138}" dt="2021-12-02T09:29:55.629" v="1045" actId="14100"/>
          <ac:spMkLst>
            <pc:docMk/>
            <pc:sldMk cId="2113881550" sldId="294"/>
            <ac:spMk id="134" creationId="{BC7948D5-B620-4609-B899-E18099181098}"/>
          </ac:spMkLst>
        </pc:spChg>
        <pc:spChg chg="mod">
          <ac:chgData name="" userId="1f0e9c368644f195" providerId="LiveId" clId="{40DE12E1-E58D-4803-940F-14B1EECF5138}" dt="2021-12-02T09:29:59.709" v="1047" actId="1076"/>
          <ac:spMkLst>
            <pc:docMk/>
            <pc:sldMk cId="2113881550" sldId="294"/>
            <ac:spMk id="135" creationId="{A85CEF82-AE4B-433E-AF66-BCF584BD1AAA}"/>
          </ac:spMkLst>
        </pc:spChg>
        <pc:spChg chg="mod">
          <ac:chgData name="" userId="1f0e9c368644f195" providerId="LiveId" clId="{40DE12E1-E58D-4803-940F-14B1EECF5138}" dt="2021-12-02T08:55:24.803" v="779" actId="14100"/>
          <ac:spMkLst>
            <pc:docMk/>
            <pc:sldMk cId="2113881550" sldId="294"/>
            <ac:spMk id="136" creationId="{B04BC000-394A-4222-851A-99E4342A52C6}"/>
          </ac:spMkLst>
        </pc:spChg>
        <pc:spChg chg="mod">
          <ac:chgData name="" userId="1f0e9c368644f195" providerId="LiveId" clId="{40DE12E1-E58D-4803-940F-14B1EECF5138}" dt="2021-12-02T08:55:43.778" v="787" actId="1076"/>
          <ac:spMkLst>
            <pc:docMk/>
            <pc:sldMk cId="2113881550" sldId="294"/>
            <ac:spMk id="137" creationId="{2F257B16-C755-4D5E-94C6-3F7BC2467D73}"/>
          </ac:spMkLst>
        </pc:spChg>
      </pc:sldChg>
      <pc:sldChg chg="modSp">
        <pc:chgData name="" userId="1f0e9c368644f195" providerId="LiveId" clId="{40DE12E1-E58D-4803-940F-14B1EECF5138}" dt="2021-12-02T08:55:06.154" v="777" actId="1076"/>
        <pc:sldMkLst>
          <pc:docMk/>
          <pc:sldMk cId="3899883552" sldId="295"/>
        </pc:sldMkLst>
        <pc:spChg chg="mod">
          <ac:chgData name="" userId="1f0e9c368644f195" providerId="LiveId" clId="{40DE12E1-E58D-4803-940F-14B1EECF5138}" dt="2021-12-02T08:54:45.922" v="770" actId="1076"/>
          <ac:spMkLst>
            <pc:docMk/>
            <pc:sldMk cId="3899883552" sldId="295"/>
            <ac:spMk id="74" creationId="{173BB5B3-B416-4EBF-BFA0-498BDD5AC266}"/>
          </ac:spMkLst>
        </pc:spChg>
        <pc:spChg chg="mod">
          <ac:chgData name="" userId="1f0e9c368644f195" providerId="LiveId" clId="{40DE12E1-E58D-4803-940F-14B1EECF5138}" dt="2021-12-02T08:54:38.098" v="768" actId="1076"/>
          <ac:spMkLst>
            <pc:docMk/>
            <pc:sldMk cId="3899883552" sldId="295"/>
            <ac:spMk id="75" creationId="{8BD1B050-ECAF-44AD-B26D-8EC4FAE36842}"/>
          </ac:spMkLst>
        </pc:spChg>
        <pc:spChg chg="mod">
          <ac:chgData name="" userId="1f0e9c368644f195" providerId="LiveId" clId="{40DE12E1-E58D-4803-940F-14B1EECF5138}" dt="2021-12-02T08:54:40.643" v="769" actId="14100"/>
          <ac:spMkLst>
            <pc:docMk/>
            <pc:sldMk cId="3899883552" sldId="295"/>
            <ac:spMk id="92" creationId="{7FDCA69E-DD49-49D7-AE0D-4A791A1FCC76}"/>
          </ac:spMkLst>
        </pc:spChg>
        <pc:spChg chg="mod">
          <ac:chgData name="" userId="1f0e9c368644f195" providerId="LiveId" clId="{40DE12E1-E58D-4803-940F-14B1EECF5138}" dt="2021-12-02T08:54:55.850" v="775" actId="1076"/>
          <ac:spMkLst>
            <pc:docMk/>
            <pc:sldMk cId="3899883552" sldId="295"/>
            <ac:spMk id="95" creationId="{FA9B9B5A-1DEB-4E9A-8B9C-C66DB6F0DD47}"/>
          </ac:spMkLst>
        </pc:spChg>
        <pc:spChg chg="mod">
          <ac:chgData name="" userId="1f0e9c368644f195" providerId="LiveId" clId="{40DE12E1-E58D-4803-940F-14B1EECF5138}" dt="2021-12-02T08:55:06.154" v="777" actId="1076"/>
          <ac:spMkLst>
            <pc:docMk/>
            <pc:sldMk cId="3899883552" sldId="295"/>
            <ac:spMk id="112" creationId="{7B6589BC-A0B0-436F-938D-D34EED03BE3F}"/>
          </ac:spMkLst>
        </pc:spChg>
        <pc:spChg chg="mod">
          <ac:chgData name="" userId="1f0e9c368644f195" providerId="LiveId" clId="{40DE12E1-E58D-4803-940F-14B1EECF5138}" dt="2021-12-02T08:55:06.154" v="777" actId="1076"/>
          <ac:spMkLst>
            <pc:docMk/>
            <pc:sldMk cId="3899883552" sldId="295"/>
            <ac:spMk id="113" creationId="{2DE2EE0D-6DFE-4A3C-AA12-664609C051F8}"/>
          </ac:spMkLst>
        </pc:spChg>
        <pc:spChg chg="mod">
          <ac:chgData name="" userId="1f0e9c368644f195" providerId="LiveId" clId="{40DE12E1-E58D-4803-940F-14B1EECF5138}" dt="2021-12-02T08:54:48.378" v="771" actId="1076"/>
          <ac:spMkLst>
            <pc:docMk/>
            <pc:sldMk cId="3899883552" sldId="295"/>
            <ac:spMk id="115" creationId="{AA07E478-E7B3-4C10-8984-8229CE706D7A}"/>
          </ac:spMkLst>
        </pc:spChg>
        <pc:spChg chg="mod">
          <ac:chgData name="" userId="1f0e9c368644f195" providerId="LiveId" clId="{40DE12E1-E58D-4803-940F-14B1EECF5138}" dt="2021-12-02T08:54:30.249" v="766" actId="403"/>
          <ac:spMkLst>
            <pc:docMk/>
            <pc:sldMk cId="3899883552" sldId="295"/>
            <ac:spMk id="116" creationId="{2FA5B46B-E5B6-40A0-A77A-062DAD8C7F1C}"/>
          </ac:spMkLst>
        </pc:spChg>
        <pc:cxnChg chg="mod">
          <ac:chgData name="" userId="1f0e9c368644f195" providerId="LiveId" clId="{40DE12E1-E58D-4803-940F-14B1EECF5138}" dt="2021-12-02T08:55:06.154" v="777" actId="1076"/>
          <ac:cxnSpMkLst>
            <pc:docMk/>
            <pc:sldMk cId="3899883552" sldId="295"/>
            <ac:cxnSpMk id="109" creationId="{17E195B2-B50A-49A1-86E9-65FAF06FFF01}"/>
          </ac:cxnSpMkLst>
        </pc:cxnChg>
        <pc:cxnChg chg="mod">
          <ac:chgData name="" userId="1f0e9c368644f195" providerId="LiveId" clId="{40DE12E1-E58D-4803-940F-14B1EECF5138}" dt="2021-12-02T08:55:06.154" v="777" actId="1076"/>
          <ac:cxnSpMkLst>
            <pc:docMk/>
            <pc:sldMk cId="3899883552" sldId="295"/>
            <ac:cxnSpMk id="111" creationId="{756F9321-94CB-42C9-BB79-5110F22488C3}"/>
          </ac:cxnSpMkLst>
        </pc:cxnChg>
      </pc:sldChg>
      <pc:sldChg chg="modSp">
        <pc:chgData name="" userId="1f0e9c368644f195" providerId="LiveId" clId="{40DE12E1-E58D-4803-940F-14B1EECF5138}" dt="2021-12-02T09:31:54.148" v="1072" actId="1076"/>
        <pc:sldMkLst>
          <pc:docMk/>
          <pc:sldMk cId="1493624646" sldId="296"/>
        </pc:sldMkLst>
        <pc:spChg chg="mod">
          <ac:chgData name="" userId="1f0e9c368644f195" providerId="LiveId" clId="{40DE12E1-E58D-4803-940F-14B1EECF5138}" dt="2021-12-02T08:56:13.706" v="792" actId="1076"/>
          <ac:spMkLst>
            <pc:docMk/>
            <pc:sldMk cId="1493624646" sldId="296"/>
            <ac:spMk id="14" creationId="{B3118320-B5DE-48B8-8C5A-2F8101F61A9F}"/>
          </ac:spMkLst>
        </pc:spChg>
        <pc:spChg chg="mod">
          <ac:chgData name="" userId="1f0e9c368644f195" providerId="LiveId" clId="{40DE12E1-E58D-4803-940F-14B1EECF5138}" dt="2021-12-02T08:58:35.106" v="835" actId="1076"/>
          <ac:spMkLst>
            <pc:docMk/>
            <pc:sldMk cId="1493624646" sldId="296"/>
            <ac:spMk id="15" creationId="{E8DDCBB3-CB50-4507-B12D-4DF717AC24F5}"/>
          </ac:spMkLst>
        </pc:spChg>
        <pc:spChg chg="mod">
          <ac:chgData name="" userId="1f0e9c368644f195" providerId="LiveId" clId="{40DE12E1-E58D-4803-940F-14B1EECF5138}" dt="2021-12-02T08:58:12.474" v="829" actId="1076"/>
          <ac:spMkLst>
            <pc:docMk/>
            <pc:sldMk cId="1493624646" sldId="296"/>
            <ac:spMk id="16" creationId="{BEB85699-90B7-4C52-835B-756B66C71B03}"/>
          </ac:spMkLst>
        </pc:spChg>
        <pc:spChg chg="mod">
          <ac:chgData name="" userId="1f0e9c368644f195" providerId="LiveId" clId="{40DE12E1-E58D-4803-940F-14B1EECF5138}" dt="2021-12-02T09:31:54.148" v="1072" actId="1076"/>
          <ac:spMkLst>
            <pc:docMk/>
            <pc:sldMk cId="1493624646" sldId="296"/>
            <ac:spMk id="98" creationId="{E094F5DF-F767-468B-8DB6-E73F630A8A6A}"/>
          </ac:spMkLst>
        </pc:spChg>
        <pc:spChg chg="mod">
          <ac:chgData name="" userId="1f0e9c368644f195" providerId="LiveId" clId="{40DE12E1-E58D-4803-940F-14B1EECF5138}" dt="2021-12-02T08:58:24.747" v="832" actId="1076"/>
          <ac:spMkLst>
            <pc:docMk/>
            <pc:sldMk cId="1493624646" sldId="296"/>
            <ac:spMk id="99" creationId="{9B390F38-AF7D-4E83-BFB0-F9C6A94DB67A}"/>
          </ac:spMkLst>
        </pc:spChg>
        <pc:spChg chg="mod">
          <ac:chgData name="" userId="1f0e9c368644f195" providerId="LiveId" clId="{40DE12E1-E58D-4803-940F-14B1EECF5138}" dt="2021-12-02T08:58:33.386" v="834" actId="1076"/>
          <ac:spMkLst>
            <pc:docMk/>
            <pc:sldMk cId="1493624646" sldId="296"/>
            <ac:spMk id="100" creationId="{CC6D67FB-0060-4B97-9C38-7F6961A62A22}"/>
          </ac:spMkLst>
        </pc:spChg>
        <pc:spChg chg="mod">
          <ac:chgData name="" userId="1f0e9c368644f195" providerId="LiveId" clId="{40DE12E1-E58D-4803-940F-14B1EECF5138}" dt="2021-12-02T08:57:46.282" v="821" actId="14100"/>
          <ac:spMkLst>
            <pc:docMk/>
            <pc:sldMk cId="1493624646" sldId="296"/>
            <ac:spMk id="103" creationId="{288A3EAC-D5FA-4A65-B3D8-D4FD8C13F9EE}"/>
          </ac:spMkLst>
        </pc:spChg>
        <pc:spChg chg="mod">
          <ac:chgData name="" userId="1f0e9c368644f195" providerId="LiveId" clId="{40DE12E1-E58D-4803-940F-14B1EECF5138}" dt="2021-12-02T08:57:51.187" v="823" actId="14100"/>
          <ac:spMkLst>
            <pc:docMk/>
            <pc:sldMk cId="1493624646" sldId="296"/>
            <ac:spMk id="105" creationId="{0ED41791-9124-4852-B519-D43BBC457981}"/>
          </ac:spMkLst>
        </pc:spChg>
        <pc:spChg chg="mod">
          <ac:chgData name="" userId="1f0e9c368644f195" providerId="LiveId" clId="{40DE12E1-E58D-4803-940F-14B1EECF5138}" dt="2021-12-02T09:31:43.736" v="1070" actId="207"/>
          <ac:spMkLst>
            <pc:docMk/>
            <pc:sldMk cId="1493624646" sldId="296"/>
            <ac:spMk id="142" creationId="{C4633F00-7A20-4C0B-9C10-C4C20CEB7AE3}"/>
          </ac:spMkLst>
        </pc:spChg>
        <pc:grpChg chg="mod">
          <ac:chgData name="" userId="1f0e9c368644f195" providerId="LiveId" clId="{40DE12E1-E58D-4803-940F-14B1EECF5138}" dt="2021-12-02T08:56:27.761" v="797" actId="1076"/>
          <ac:grpSpMkLst>
            <pc:docMk/>
            <pc:sldMk cId="1493624646" sldId="296"/>
            <ac:grpSpMk id="3" creationId="{880C30A5-BA41-4E84-AD8E-03AFFE07B729}"/>
          </ac:grpSpMkLst>
        </pc:grpChg>
        <pc:picChg chg="mod">
          <ac:chgData name="" userId="1f0e9c368644f195" providerId="LiveId" clId="{40DE12E1-E58D-4803-940F-14B1EECF5138}" dt="2021-12-02T08:57:48.378" v="822" actId="1076"/>
          <ac:picMkLst>
            <pc:docMk/>
            <pc:sldMk cId="1493624646" sldId="296"/>
            <ac:picMk id="45" creationId="{31776A18-A8E9-4580-A2BA-162A2CE2366F}"/>
          </ac:picMkLst>
        </pc:picChg>
      </pc:sldChg>
      <pc:sldChg chg="addSp modSp">
        <pc:chgData name="" userId="1f0e9c368644f195" providerId="LiveId" clId="{40DE12E1-E58D-4803-940F-14B1EECF5138}" dt="2021-12-02T09:32:12.625" v="1077" actId="207"/>
        <pc:sldMkLst>
          <pc:docMk/>
          <pc:sldMk cId="984572939" sldId="298"/>
        </pc:sldMkLst>
        <pc:spChg chg="mod">
          <ac:chgData name="" userId="1f0e9c368644f195" providerId="LiveId" clId="{40DE12E1-E58D-4803-940F-14B1EECF5138}" dt="2021-12-02T09:32:12.625" v="1077" actId="207"/>
          <ac:spMkLst>
            <pc:docMk/>
            <pc:sldMk cId="984572939" sldId="298"/>
            <ac:spMk id="9" creationId="{C872930D-59AB-4262-885E-ED53F7F5F89C}"/>
          </ac:spMkLst>
        </pc:spChg>
        <pc:spChg chg="add mod">
          <ac:chgData name="" userId="1f0e9c368644f195" providerId="LiveId" clId="{40DE12E1-E58D-4803-940F-14B1EECF5138}" dt="2021-12-02T09:32:06.611" v="1076" actId="20577"/>
          <ac:spMkLst>
            <pc:docMk/>
            <pc:sldMk cId="984572939" sldId="298"/>
            <ac:spMk id="14" creationId="{D2CBC100-F5E3-4A7F-826C-A842DBDFFB20}"/>
          </ac:spMkLst>
        </pc:spChg>
        <pc:spChg chg="mod">
          <ac:chgData name="" userId="1f0e9c368644f195" providerId="LiveId" clId="{40DE12E1-E58D-4803-940F-14B1EECF5138}" dt="2021-12-02T09:00:02.855" v="851" actId="403"/>
          <ac:spMkLst>
            <pc:docMk/>
            <pc:sldMk cId="984572939" sldId="298"/>
            <ac:spMk id="129" creationId="{D00F4271-ACAB-4BAB-9BFE-9890B4852FFC}"/>
          </ac:spMkLst>
        </pc:spChg>
        <pc:spChg chg="mod">
          <ac:chgData name="" userId="1f0e9c368644f195" providerId="LiveId" clId="{40DE12E1-E58D-4803-940F-14B1EECF5138}" dt="2021-12-02T09:00:10.602" v="853" actId="14100"/>
          <ac:spMkLst>
            <pc:docMk/>
            <pc:sldMk cId="984572939" sldId="298"/>
            <ac:spMk id="131" creationId="{11498246-B203-4BF3-83EB-4B3B9F31297D}"/>
          </ac:spMkLst>
        </pc:spChg>
        <pc:spChg chg="mod">
          <ac:chgData name="" userId="1f0e9c368644f195" providerId="LiveId" clId="{40DE12E1-E58D-4803-940F-14B1EECF5138}" dt="2021-12-02T09:00:26.035" v="855" actId="1582"/>
          <ac:spMkLst>
            <pc:docMk/>
            <pc:sldMk cId="984572939" sldId="298"/>
            <ac:spMk id="132" creationId="{43185354-69CB-452E-934D-3E9DD87F3D39}"/>
          </ac:spMkLst>
        </pc:spChg>
        <pc:spChg chg="mod">
          <ac:chgData name="" userId="1f0e9c368644f195" providerId="LiveId" clId="{40DE12E1-E58D-4803-940F-14B1EECF5138}" dt="2021-12-02T09:00:06.909" v="852" actId="14100"/>
          <ac:spMkLst>
            <pc:docMk/>
            <pc:sldMk cId="984572939" sldId="298"/>
            <ac:spMk id="134" creationId="{FA82A3BA-2D73-40EC-91E8-61F64DADA9DC}"/>
          </ac:spMkLst>
        </pc:spChg>
        <pc:cxnChg chg="mod">
          <ac:chgData name="" userId="1f0e9c368644f195" providerId="LiveId" clId="{40DE12E1-E58D-4803-940F-14B1EECF5138}" dt="2021-12-02T09:00:18.646" v="854" actId="1582"/>
          <ac:cxnSpMkLst>
            <pc:docMk/>
            <pc:sldMk cId="984572939" sldId="298"/>
            <ac:cxnSpMk id="127" creationId="{A286570E-5908-4D37-873E-CE052179ADFE}"/>
          </ac:cxnSpMkLst>
        </pc:cxnChg>
        <pc:cxnChg chg="mod">
          <ac:chgData name="" userId="1f0e9c368644f195" providerId="LiveId" clId="{40DE12E1-E58D-4803-940F-14B1EECF5138}" dt="2021-12-02T09:00:18.646" v="854" actId="1582"/>
          <ac:cxnSpMkLst>
            <pc:docMk/>
            <pc:sldMk cId="984572939" sldId="298"/>
            <ac:cxnSpMk id="130" creationId="{D1E0AE03-8D69-413A-BD5B-B6F79A53E79F}"/>
          </ac:cxnSpMkLst>
        </pc:cxnChg>
      </pc:sldChg>
      <pc:sldChg chg="modSp">
        <pc:chgData name="" userId="1f0e9c368644f195" providerId="LiveId" clId="{40DE12E1-E58D-4803-940F-14B1EECF5138}" dt="2021-12-02T09:02:06.113" v="882" actId="14100"/>
        <pc:sldMkLst>
          <pc:docMk/>
          <pc:sldMk cId="2669666026" sldId="299"/>
        </pc:sldMkLst>
        <pc:spChg chg="mod">
          <ac:chgData name="" userId="1f0e9c368644f195" providerId="LiveId" clId="{40DE12E1-E58D-4803-940F-14B1EECF5138}" dt="2021-12-02T09:01:52.542" v="880" actId="552"/>
          <ac:spMkLst>
            <pc:docMk/>
            <pc:sldMk cId="2669666026" sldId="299"/>
            <ac:spMk id="4" creationId="{46FF30CA-594B-408E-B4CF-C6E9261732A2}"/>
          </ac:spMkLst>
        </pc:spChg>
        <pc:spChg chg="mod">
          <ac:chgData name="" userId="1f0e9c368644f195" providerId="LiveId" clId="{40DE12E1-E58D-4803-940F-14B1EECF5138}" dt="2021-12-02T09:01:39.163" v="877" actId="1076"/>
          <ac:spMkLst>
            <pc:docMk/>
            <pc:sldMk cId="2669666026" sldId="299"/>
            <ac:spMk id="5" creationId="{B4E89B21-EE63-4C80-87A3-FFD88555E384}"/>
          </ac:spMkLst>
        </pc:spChg>
        <pc:spChg chg="mod">
          <ac:chgData name="" userId="1f0e9c368644f195" providerId="LiveId" clId="{40DE12E1-E58D-4803-940F-14B1EECF5138}" dt="2021-12-02T09:01:19.770" v="869" actId="208"/>
          <ac:spMkLst>
            <pc:docMk/>
            <pc:sldMk cId="2669666026" sldId="299"/>
            <ac:spMk id="6" creationId="{08BC164F-5A76-42FB-8D04-D556B3F3EFB9}"/>
          </ac:spMkLst>
        </pc:spChg>
        <pc:spChg chg="mod">
          <ac:chgData name="" userId="1f0e9c368644f195" providerId="LiveId" clId="{40DE12E1-E58D-4803-940F-14B1EECF5138}" dt="2021-12-02T09:01:43.823" v="878" actId="1076"/>
          <ac:spMkLst>
            <pc:docMk/>
            <pc:sldMk cId="2669666026" sldId="299"/>
            <ac:spMk id="7" creationId="{33D79381-5FBD-46EB-B737-988DF537ABFA}"/>
          </ac:spMkLst>
        </pc:spChg>
        <pc:spChg chg="mod">
          <ac:chgData name="" userId="1f0e9c368644f195" providerId="LiveId" clId="{40DE12E1-E58D-4803-940F-14B1EECF5138}" dt="2021-12-02T09:01:52.542" v="880" actId="552"/>
          <ac:spMkLst>
            <pc:docMk/>
            <pc:sldMk cId="2669666026" sldId="299"/>
            <ac:spMk id="10" creationId="{EA76EF3F-5588-4F78-B12C-9DA30FE617D6}"/>
          </ac:spMkLst>
        </pc:spChg>
        <pc:spChg chg="mod">
          <ac:chgData name="" userId="1f0e9c368644f195" providerId="LiveId" clId="{40DE12E1-E58D-4803-940F-14B1EECF5138}" dt="2021-12-02T09:01:52.542" v="880" actId="552"/>
          <ac:spMkLst>
            <pc:docMk/>
            <pc:sldMk cId="2669666026" sldId="299"/>
            <ac:spMk id="11" creationId="{C8326271-51CD-4195-B9E0-C53C0E3EFECC}"/>
          </ac:spMkLst>
        </pc:spChg>
        <pc:spChg chg="mod">
          <ac:chgData name="" userId="1f0e9c368644f195" providerId="LiveId" clId="{40DE12E1-E58D-4803-940F-14B1EECF5138}" dt="2021-12-02T09:02:06.113" v="882" actId="14100"/>
          <ac:spMkLst>
            <pc:docMk/>
            <pc:sldMk cId="2669666026" sldId="299"/>
            <ac:spMk id="63" creationId="{A1352BBE-1D1C-4FBA-B5EF-0A04A4BC0D0D}"/>
          </ac:spMkLst>
        </pc:spChg>
        <pc:cxnChg chg="mod">
          <ac:chgData name="" userId="1f0e9c368644f195" providerId="LiveId" clId="{40DE12E1-E58D-4803-940F-14B1EECF5138}" dt="2021-12-02T09:01:43.823" v="878" actId="1076"/>
          <ac:cxnSpMkLst>
            <pc:docMk/>
            <pc:sldMk cId="2669666026" sldId="299"/>
            <ac:cxnSpMk id="31" creationId="{EABBFC41-8A80-4BC0-B8DE-53FBC9968694}"/>
          </ac:cxnSpMkLst>
        </pc:cxnChg>
        <pc:cxnChg chg="mod">
          <ac:chgData name="" userId="1f0e9c368644f195" providerId="LiveId" clId="{40DE12E1-E58D-4803-940F-14B1EECF5138}" dt="2021-12-02T09:01:39.163" v="877" actId="1076"/>
          <ac:cxnSpMkLst>
            <pc:docMk/>
            <pc:sldMk cId="2669666026" sldId="299"/>
            <ac:cxnSpMk id="32" creationId="{2A7874B7-BF6F-4034-8E83-E4CE14702B63}"/>
          </ac:cxnSpMkLst>
        </pc:cxnChg>
      </pc:sldChg>
      <pc:sldChg chg="modSp">
        <pc:chgData name="" userId="1f0e9c368644f195" providerId="LiveId" clId="{40DE12E1-E58D-4803-940F-14B1EECF5138}" dt="2021-12-02T09:00:41.173" v="857" actId="1582"/>
        <pc:sldMkLst>
          <pc:docMk/>
          <pc:sldMk cId="2329279929" sldId="300"/>
        </pc:sldMkLst>
        <pc:spChg chg="mod">
          <ac:chgData name="" userId="1f0e9c368644f195" providerId="LiveId" clId="{40DE12E1-E58D-4803-940F-14B1EECF5138}" dt="2021-12-02T09:00:41.173" v="857" actId="1582"/>
          <ac:spMkLst>
            <pc:docMk/>
            <pc:sldMk cId="2329279929" sldId="300"/>
            <ac:spMk id="4" creationId="{637349AC-DAEE-4A86-ADC9-5ECCFB1BC762}"/>
          </ac:spMkLst>
        </pc:spChg>
        <pc:spChg chg="mod">
          <ac:chgData name="" userId="1f0e9c368644f195" providerId="LiveId" clId="{40DE12E1-E58D-4803-940F-14B1EECF5138}" dt="2021-12-02T09:00:41.173" v="857" actId="1582"/>
          <ac:spMkLst>
            <pc:docMk/>
            <pc:sldMk cId="2329279929" sldId="300"/>
            <ac:spMk id="37" creationId="{C2F6F2AE-F034-4A70-B9F7-815094EB5332}"/>
          </ac:spMkLst>
        </pc:spChg>
        <pc:spChg chg="mod">
          <ac:chgData name="" userId="1f0e9c368644f195" providerId="LiveId" clId="{40DE12E1-E58D-4803-940F-14B1EECF5138}" dt="2021-12-02T09:00:41.173" v="857" actId="1582"/>
          <ac:spMkLst>
            <pc:docMk/>
            <pc:sldMk cId="2329279929" sldId="300"/>
            <ac:spMk id="38" creationId="{30940748-E733-4C1D-BB3E-290CD3682EA0}"/>
          </ac:spMkLst>
        </pc:spChg>
      </pc:sldChg>
      <pc:sldChg chg="modSp">
        <pc:chgData name="" userId="1f0e9c368644f195" providerId="LiveId" clId="{40DE12E1-E58D-4803-940F-14B1EECF5138}" dt="2021-12-02T09:06:56.892" v="927" actId="2710"/>
        <pc:sldMkLst>
          <pc:docMk/>
          <pc:sldMk cId="1908070890" sldId="301"/>
        </pc:sldMkLst>
        <pc:spChg chg="mod">
          <ac:chgData name="" userId="1f0e9c368644f195" providerId="LiveId" clId="{40DE12E1-E58D-4803-940F-14B1EECF5138}" dt="2021-12-02T09:03:33.642" v="901" actId="948"/>
          <ac:spMkLst>
            <pc:docMk/>
            <pc:sldMk cId="1908070890" sldId="301"/>
            <ac:spMk id="8" creationId="{E6467247-B465-4528-BA4D-D047E667ADB2}"/>
          </ac:spMkLst>
        </pc:spChg>
        <pc:spChg chg="mod">
          <ac:chgData name="" userId="1f0e9c368644f195" providerId="LiveId" clId="{40DE12E1-E58D-4803-940F-14B1EECF5138}" dt="2021-12-02T09:03:33.642" v="901" actId="948"/>
          <ac:spMkLst>
            <pc:docMk/>
            <pc:sldMk cId="1908070890" sldId="301"/>
            <ac:spMk id="9" creationId="{DE9BAD17-D321-4642-AE9E-3DEC5D876908}"/>
          </ac:spMkLst>
        </pc:spChg>
        <pc:spChg chg="mod">
          <ac:chgData name="" userId="1f0e9c368644f195" providerId="LiveId" clId="{40DE12E1-E58D-4803-940F-14B1EECF5138}" dt="2021-12-02T09:03:33.642" v="901" actId="948"/>
          <ac:spMkLst>
            <pc:docMk/>
            <pc:sldMk cId="1908070890" sldId="301"/>
            <ac:spMk id="10" creationId="{1931FFBF-AB22-4C27-8F77-15A3DD90BCFF}"/>
          </ac:spMkLst>
        </pc:spChg>
        <pc:spChg chg="mod">
          <ac:chgData name="" userId="1f0e9c368644f195" providerId="LiveId" clId="{40DE12E1-E58D-4803-940F-14B1EECF5138}" dt="2021-12-02T09:06:41.541" v="923" actId="403"/>
          <ac:spMkLst>
            <pc:docMk/>
            <pc:sldMk cId="1908070890" sldId="301"/>
            <ac:spMk id="11" creationId="{1F521366-C8D6-4540-8FB2-90ED53DBD429}"/>
          </ac:spMkLst>
        </pc:spChg>
        <pc:spChg chg="mod">
          <ac:chgData name="" userId="1f0e9c368644f195" providerId="LiveId" clId="{40DE12E1-E58D-4803-940F-14B1EECF5138}" dt="2021-12-02T09:03:33.642" v="901" actId="948"/>
          <ac:spMkLst>
            <pc:docMk/>
            <pc:sldMk cId="1908070890" sldId="301"/>
            <ac:spMk id="12" creationId="{01224B0C-92B4-4215-9EC1-BE051682AD91}"/>
          </ac:spMkLst>
        </pc:spChg>
        <pc:spChg chg="mod">
          <ac:chgData name="" userId="1f0e9c368644f195" providerId="LiveId" clId="{40DE12E1-E58D-4803-940F-14B1EECF5138}" dt="2021-12-02T09:06:56.892" v="927" actId="2710"/>
          <ac:spMkLst>
            <pc:docMk/>
            <pc:sldMk cId="1908070890" sldId="301"/>
            <ac:spMk id="13" creationId="{7D485ACA-2976-40B9-8722-FF68D4202707}"/>
          </ac:spMkLst>
        </pc:spChg>
        <pc:spChg chg="mod">
          <ac:chgData name="" userId="1f0e9c368644f195" providerId="LiveId" clId="{40DE12E1-E58D-4803-940F-14B1EECF5138}" dt="2021-12-02T09:06:56.892" v="927" actId="2710"/>
          <ac:spMkLst>
            <pc:docMk/>
            <pc:sldMk cId="1908070890" sldId="301"/>
            <ac:spMk id="14" creationId="{34F67D1B-79C1-4418-B0FB-6CAC44B74123}"/>
          </ac:spMkLst>
        </pc:spChg>
        <pc:spChg chg="mod">
          <ac:chgData name="" userId="1f0e9c368644f195" providerId="LiveId" clId="{40DE12E1-E58D-4803-940F-14B1EECF5138}" dt="2021-12-02T09:06:56.892" v="927" actId="2710"/>
          <ac:spMkLst>
            <pc:docMk/>
            <pc:sldMk cId="1908070890" sldId="301"/>
            <ac:spMk id="15" creationId="{A7557C4C-D502-489A-AA99-B65167E5E05C}"/>
          </ac:spMkLst>
        </pc:spChg>
        <pc:spChg chg="mod">
          <ac:chgData name="" userId="1f0e9c368644f195" providerId="LiveId" clId="{40DE12E1-E58D-4803-940F-14B1EECF5138}" dt="2021-12-02T09:03:33.642" v="901" actId="948"/>
          <ac:spMkLst>
            <pc:docMk/>
            <pc:sldMk cId="1908070890" sldId="301"/>
            <ac:spMk id="17" creationId="{92576D2E-D488-46C5-BA0D-A9E9E9F02351}"/>
          </ac:spMkLst>
        </pc:spChg>
        <pc:spChg chg="mod">
          <ac:chgData name="" userId="1f0e9c368644f195" providerId="LiveId" clId="{40DE12E1-E58D-4803-940F-14B1EECF5138}" dt="2021-12-02T09:03:33.642" v="901" actId="948"/>
          <ac:spMkLst>
            <pc:docMk/>
            <pc:sldMk cId="1908070890" sldId="301"/>
            <ac:spMk id="18" creationId="{980A7A3D-FC4C-4A0F-9231-7C83FAC6D910}"/>
          </ac:spMkLst>
        </pc:spChg>
        <pc:picChg chg="mod">
          <ac:chgData name="" userId="1f0e9c368644f195" providerId="LiveId" clId="{40DE12E1-E58D-4803-940F-14B1EECF5138}" dt="2021-12-02T09:06:32.162" v="918" actId="14100"/>
          <ac:picMkLst>
            <pc:docMk/>
            <pc:sldMk cId="1908070890" sldId="301"/>
            <ac:picMk id="5" creationId="{E825722F-F520-4652-8A0F-F50C40687FB7}"/>
          </ac:picMkLst>
        </pc:picChg>
      </pc:sldChg>
      <pc:sldChg chg="modSp">
        <pc:chgData name="" userId="1f0e9c368644f195" providerId="LiveId" clId="{40DE12E1-E58D-4803-940F-14B1EECF5138}" dt="2021-12-02T09:06:20.714" v="917" actId="1076"/>
        <pc:sldMkLst>
          <pc:docMk/>
          <pc:sldMk cId="842751837" sldId="302"/>
        </pc:sldMkLst>
        <pc:spChg chg="mod">
          <ac:chgData name="" userId="1f0e9c368644f195" providerId="LiveId" clId="{40DE12E1-E58D-4803-940F-14B1EECF5138}" dt="2021-12-02T09:04:20.414" v="912" actId="20577"/>
          <ac:spMkLst>
            <pc:docMk/>
            <pc:sldMk cId="842751837" sldId="302"/>
            <ac:spMk id="12" creationId="{390A129E-1915-4F0E-B969-9CBC9D7AC4B6}"/>
          </ac:spMkLst>
        </pc:spChg>
        <pc:spChg chg="mod">
          <ac:chgData name="" userId="1f0e9c368644f195" providerId="LiveId" clId="{40DE12E1-E58D-4803-940F-14B1EECF5138}" dt="2021-12-02T09:06:20.714" v="917" actId="1076"/>
          <ac:spMkLst>
            <pc:docMk/>
            <pc:sldMk cId="842751837" sldId="302"/>
            <ac:spMk id="13" creationId="{39AA7721-7B58-4244-92D2-F0CBD9674C94}"/>
          </ac:spMkLst>
        </pc:spChg>
      </pc:sldChg>
      <pc:sldChg chg="modSp">
        <pc:chgData name="" userId="1f0e9c368644f195" providerId="LiveId" clId="{40DE12E1-E58D-4803-940F-14B1EECF5138}" dt="2021-12-02T09:08:01.236" v="944" actId="403"/>
        <pc:sldMkLst>
          <pc:docMk/>
          <pc:sldMk cId="4173145263" sldId="303"/>
        </pc:sldMkLst>
        <pc:spChg chg="mod">
          <ac:chgData name="" userId="1f0e9c368644f195" providerId="LiveId" clId="{40DE12E1-E58D-4803-940F-14B1EECF5138}" dt="2021-12-02T09:07:57.656" v="943" actId="14100"/>
          <ac:spMkLst>
            <pc:docMk/>
            <pc:sldMk cId="4173145263" sldId="303"/>
            <ac:spMk id="6" creationId="{203FA2E1-BDF7-437C-93BD-AAF99A36088D}"/>
          </ac:spMkLst>
        </pc:spChg>
        <pc:spChg chg="mod">
          <ac:chgData name="" userId="1f0e9c368644f195" providerId="LiveId" clId="{40DE12E1-E58D-4803-940F-14B1EECF5138}" dt="2021-12-02T09:08:01.236" v="944" actId="403"/>
          <ac:spMkLst>
            <pc:docMk/>
            <pc:sldMk cId="4173145263" sldId="303"/>
            <ac:spMk id="8" creationId="{363D263E-2C62-441D-91FB-72DACC185CD6}"/>
          </ac:spMkLst>
        </pc:spChg>
      </pc:sldChg>
      <pc:sldChg chg="modSp">
        <pc:chgData name="" userId="1f0e9c368644f195" providerId="LiveId" clId="{40DE12E1-E58D-4803-940F-14B1EECF5138}" dt="2021-12-02T09:08:22.058" v="946" actId="14100"/>
        <pc:sldMkLst>
          <pc:docMk/>
          <pc:sldMk cId="1670461205" sldId="305"/>
        </pc:sldMkLst>
        <pc:spChg chg="mod">
          <ac:chgData name="" userId="1f0e9c368644f195" providerId="LiveId" clId="{40DE12E1-E58D-4803-940F-14B1EECF5138}" dt="2021-12-02T09:08:22.058" v="946" actId="14100"/>
          <ac:spMkLst>
            <pc:docMk/>
            <pc:sldMk cId="1670461205" sldId="305"/>
            <ac:spMk id="75" creationId="{5D2E648A-FAC1-4BBF-9A08-0A25C1D38CBD}"/>
          </ac:spMkLst>
        </pc:spChg>
        <pc:spChg chg="mod">
          <ac:chgData name="" userId="1f0e9c368644f195" providerId="LiveId" clId="{40DE12E1-E58D-4803-940F-14B1EECF5138}" dt="2021-12-02T09:08:22.058" v="946" actId="14100"/>
          <ac:spMkLst>
            <pc:docMk/>
            <pc:sldMk cId="1670461205" sldId="305"/>
            <ac:spMk id="76" creationId="{F30AB892-C3E9-44E4-A8E6-EBAF2A11F46D}"/>
          </ac:spMkLst>
        </pc:spChg>
        <pc:spChg chg="mod">
          <ac:chgData name="" userId="1f0e9c368644f195" providerId="LiveId" clId="{40DE12E1-E58D-4803-940F-14B1EECF5138}" dt="2021-12-02T09:08:22.058" v="946" actId="14100"/>
          <ac:spMkLst>
            <pc:docMk/>
            <pc:sldMk cId="1670461205" sldId="305"/>
            <ac:spMk id="78" creationId="{A60A0C40-CF0C-4F22-B1E0-E9624E438940}"/>
          </ac:spMkLst>
        </pc:spChg>
        <pc:spChg chg="mod">
          <ac:chgData name="" userId="1f0e9c368644f195" providerId="LiveId" clId="{40DE12E1-E58D-4803-940F-14B1EECF5138}" dt="2021-12-02T09:08:22.058" v="946" actId="14100"/>
          <ac:spMkLst>
            <pc:docMk/>
            <pc:sldMk cId="1670461205" sldId="305"/>
            <ac:spMk id="79" creationId="{B06F38BC-1F4C-4C20-BA07-FEED9AAC751E}"/>
          </ac:spMkLst>
        </pc:spChg>
      </pc:sldChg>
      <pc:sldChg chg="modSp">
        <pc:chgData name="" userId="1f0e9c368644f195" providerId="LiveId" clId="{40DE12E1-E58D-4803-940F-14B1EECF5138}" dt="2021-12-02T09:09:25.530" v="959" actId="14100"/>
        <pc:sldMkLst>
          <pc:docMk/>
          <pc:sldMk cId="4164859485" sldId="306"/>
        </pc:sldMkLst>
        <pc:spChg chg="mod">
          <ac:chgData name="" userId="1f0e9c368644f195" providerId="LiveId" clId="{40DE12E1-E58D-4803-940F-14B1EECF5138}" dt="2021-12-02T09:09:21.378" v="957" actId="208"/>
          <ac:spMkLst>
            <pc:docMk/>
            <pc:sldMk cId="4164859485" sldId="306"/>
            <ac:spMk id="37" creationId="{A163EE56-4819-4537-BB0C-B27DBED3F2CB}"/>
          </ac:spMkLst>
        </pc:spChg>
        <pc:spChg chg="mod">
          <ac:chgData name="" userId="1f0e9c368644f195" providerId="LiveId" clId="{40DE12E1-E58D-4803-940F-14B1EECF5138}" dt="2021-12-02T09:09:25.530" v="959" actId="14100"/>
          <ac:spMkLst>
            <pc:docMk/>
            <pc:sldMk cId="4164859485" sldId="306"/>
            <ac:spMk id="63" creationId="{E419939D-E805-4C56-9F10-19AD0D90163C}"/>
          </ac:spMkLst>
        </pc:spChg>
        <pc:spChg chg="mod">
          <ac:chgData name="" userId="1f0e9c368644f195" providerId="LiveId" clId="{40DE12E1-E58D-4803-940F-14B1EECF5138}" dt="2021-12-02T09:09:21.378" v="957" actId="208"/>
          <ac:spMkLst>
            <pc:docMk/>
            <pc:sldMk cId="4164859485" sldId="306"/>
            <ac:spMk id="132" creationId="{EEBB9231-BFFE-4917-9E9E-2CF69692B888}"/>
          </ac:spMkLst>
        </pc:spChg>
      </pc:sldChg>
      <pc:sldChg chg="modSp">
        <pc:chgData name="" userId="1f0e9c368644f195" providerId="LiveId" clId="{40DE12E1-E58D-4803-940F-14B1EECF5138}" dt="2021-12-02T09:10:05.628" v="962" actId="14100"/>
        <pc:sldMkLst>
          <pc:docMk/>
          <pc:sldMk cId="3389882069" sldId="309"/>
        </pc:sldMkLst>
        <pc:cxnChg chg="mod">
          <ac:chgData name="" userId="1f0e9c368644f195" providerId="LiveId" clId="{40DE12E1-E58D-4803-940F-14B1EECF5138}" dt="2021-12-02T09:10:05.628" v="962" actId="14100"/>
          <ac:cxnSpMkLst>
            <pc:docMk/>
            <pc:sldMk cId="3389882069" sldId="309"/>
            <ac:cxnSpMk id="7" creationId="{ACCC99C2-F60B-4585-8ED6-A3769037B432}"/>
          </ac:cxnSpMkLst>
        </pc:cxnChg>
      </pc:sldChg>
      <pc:sldChg chg="modSp">
        <pc:chgData name="" userId="1f0e9c368644f195" providerId="LiveId" clId="{40DE12E1-E58D-4803-940F-14B1EECF5138}" dt="2021-12-02T09:10:48.161" v="964" actId="403"/>
        <pc:sldMkLst>
          <pc:docMk/>
          <pc:sldMk cId="336525486" sldId="310"/>
        </pc:sldMkLst>
        <pc:spChg chg="mod">
          <ac:chgData name="" userId="1f0e9c368644f195" providerId="LiveId" clId="{40DE12E1-E58D-4803-940F-14B1EECF5138}" dt="2021-12-02T09:10:48.161" v="964" actId="403"/>
          <ac:spMkLst>
            <pc:docMk/>
            <pc:sldMk cId="336525486" sldId="310"/>
            <ac:spMk id="10" creationId="{A8329951-36B2-441B-BCAC-F26B82E32244}"/>
          </ac:spMkLst>
        </pc:spChg>
        <pc:spChg chg="mod">
          <ac:chgData name="" userId="1f0e9c368644f195" providerId="LiveId" clId="{40DE12E1-E58D-4803-940F-14B1EECF5138}" dt="2021-12-02T09:10:48.161" v="964" actId="403"/>
          <ac:spMkLst>
            <pc:docMk/>
            <pc:sldMk cId="336525486" sldId="310"/>
            <ac:spMk id="11" creationId="{5ADACB47-ECB4-4647-AAFE-817347561BFD}"/>
          </ac:spMkLst>
        </pc:spChg>
        <pc:spChg chg="mod">
          <ac:chgData name="" userId="1f0e9c368644f195" providerId="LiveId" clId="{40DE12E1-E58D-4803-940F-14B1EECF5138}" dt="2021-12-02T09:10:48.161" v="964" actId="403"/>
          <ac:spMkLst>
            <pc:docMk/>
            <pc:sldMk cId="336525486" sldId="310"/>
            <ac:spMk id="12" creationId="{069BB99E-3E7C-4ABF-8C74-63A99CB4502C}"/>
          </ac:spMkLst>
        </pc:spChg>
        <pc:spChg chg="mod">
          <ac:chgData name="" userId="1f0e9c368644f195" providerId="LiveId" clId="{40DE12E1-E58D-4803-940F-14B1EECF5138}" dt="2021-12-02T09:10:48.161" v="964" actId="403"/>
          <ac:spMkLst>
            <pc:docMk/>
            <pc:sldMk cId="336525486" sldId="310"/>
            <ac:spMk id="16" creationId="{4ABABAD3-65ED-41C3-9905-0D1ACE00FB60}"/>
          </ac:spMkLst>
        </pc:spChg>
        <pc:cxnChg chg="mod">
          <ac:chgData name="" userId="1f0e9c368644f195" providerId="LiveId" clId="{40DE12E1-E58D-4803-940F-14B1EECF5138}" dt="2021-12-02T09:10:24.214" v="963" actId="1582"/>
          <ac:cxnSpMkLst>
            <pc:docMk/>
            <pc:sldMk cId="336525486" sldId="310"/>
            <ac:cxnSpMk id="9" creationId="{A18755C1-D2A3-47ED-8DE8-3D01B2CA05DA}"/>
          </ac:cxnSpMkLst>
        </pc:cxnChg>
        <pc:cxnChg chg="mod">
          <ac:chgData name="" userId="1f0e9c368644f195" providerId="LiveId" clId="{40DE12E1-E58D-4803-940F-14B1EECF5138}" dt="2021-12-02T09:10:24.214" v="963" actId="1582"/>
          <ac:cxnSpMkLst>
            <pc:docMk/>
            <pc:sldMk cId="336525486" sldId="310"/>
            <ac:cxnSpMk id="19" creationId="{FB075B61-F557-4441-8B10-B82D98B98A18}"/>
          </ac:cxnSpMkLst>
        </pc:cxnChg>
        <pc:cxnChg chg="mod">
          <ac:chgData name="" userId="1f0e9c368644f195" providerId="LiveId" clId="{40DE12E1-E58D-4803-940F-14B1EECF5138}" dt="2021-12-02T09:10:24.214" v="963" actId="1582"/>
          <ac:cxnSpMkLst>
            <pc:docMk/>
            <pc:sldMk cId="336525486" sldId="310"/>
            <ac:cxnSpMk id="23" creationId="{015DD7AD-2A1F-480D-BAD4-00802528D567}"/>
          </ac:cxnSpMkLst>
        </pc:cxnChg>
      </pc:sldChg>
      <pc:sldChg chg="modSp">
        <pc:chgData name="" userId="1f0e9c368644f195" providerId="LiveId" clId="{40DE12E1-E58D-4803-940F-14B1EECF5138}" dt="2021-12-02T08:59:13.390" v="843" actId="113"/>
        <pc:sldMkLst>
          <pc:docMk/>
          <pc:sldMk cId="2309454700" sldId="313"/>
        </pc:sldMkLst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8" creationId="{207E392F-46AA-4702-B5F9-9094A76660D4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9" creationId="{0396D991-2C15-4C2C-8469-59279691616E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10" creationId="{C60BD6CC-AB30-4484-8FE7-3F140971DC65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11" creationId="{C8045C50-E949-4735-9598-E49D0D9CFACD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13" creationId="{90A1F06D-BDF0-425E-BD10-ECD9BD160DD3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16" creationId="{6A225290-A38A-454B-992E-865236982748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17" creationId="{F21D2731-3133-42E5-A8F6-53237F5887A2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18" creationId="{490DF663-4423-49E8-9768-8B0DE7625B66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19" creationId="{FBDAD0C2-FDFE-4B80-83E8-A8DFF72750DF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20" creationId="{92F1D047-E050-47D8-9A74-FD9C7B3B2B31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21" creationId="{CBB04254-14D6-4791-8D0C-1C48C7DAB18B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23" creationId="{64A79D2D-BFD7-407A-98A5-96C40B1B8902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24" creationId="{AB7F9107-C627-4CD1-8545-35E689A1607E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25" creationId="{6AB00457-5F1C-4D62-B0F7-9942251DC9BB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26" creationId="{FB3A3D29-B0AC-418B-8C28-DAD4F53179BC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27" creationId="{6DF9F4F6-09D4-4062-86F7-AFF6533C793B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28" creationId="{702437DB-35DF-4574-B9CA-A9950695377E}"/>
          </ac:spMkLst>
        </pc:spChg>
        <pc:spChg chg="mod">
          <ac:chgData name="" userId="1f0e9c368644f195" providerId="LiveId" clId="{40DE12E1-E58D-4803-940F-14B1EECF5138}" dt="2021-12-02T08:59:13.390" v="843" actId="113"/>
          <ac:spMkLst>
            <pc:docMk/>
            <pc:sldMk cId="2309454700" sldId="313"/>
            <ac:spMk id="29" creationId="{53CF80B2-B100-47CA-BDF7-5D0CB1D1B623}"/>
          </ac:spMkLst>
        </pc:spChg>
      </pc:sldChg>
      <pc:sldChg chg="addSp delSp modSp">
        <pc:chgData name="" userId="1f0e9c368644f195" providerId="LiveId" clId="{40DE12E1-E58D-4803-940F-14B1EECF5138}" dt="2021-12-02T08:51:47.588" v="745" actId="1076"/>
        <pc:sldMkLst>
          <pc:docMk/>
          <pc:sldMk cId="2609780971" sldId="315"/>
        </pc:sldMkLst>
        <pc:spChg chg="mod">
          <ac:chgData name="" userId="1f0e9c368644f195" providerId="LiveId" clId="{40DE12E1-E58D-4803-940F-14B1EECF5138}" dt="2021-12-02T08:48:56.307" v="666" actId="14100"/>
          <ac:spMkLst>
            <pc:docMk/>
            <pc:sldMk cId="2609780971" sldId="315"/>
            <ac:spMk id="3" creationId="{290DED0A-F38B-4992-9AE5-791F1F05CA31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13" creationId="{EAAE3A11-198D-453B-9A26-0F5FC70A8186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15" creationId="{3C143833-14DF-411E-917A-59013B0452B2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16" creationId="{2F14B253-7146-431B-AE57-2A65FD830D33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17" creationId="{57A637DE-59A2-4379-857F-D7B0B57D97D4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19" creationId="{0EE08A66-14FC-488F-92E2-FE3BEB188755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21" creationId="{ED922E01-65EF-4E00-AB2E-0BF2D8256EAF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22" creationId="{2D7F48B7-CC29-4096-B620-59A8A08CE983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23" creationId="{131B144E-17B2-423A-A397-91252EBDCB2C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25" creationId="{4DB4231F-C251-40C8-BCC1-52B110969273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26" creationId="{93065CDD-1876-4535-BACE-27F9C3E9DF43}"/>
          </ac:spMkLst>
        </pc:spChg>
        <pc:spChg chg="add 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27" creationId="{4155CCE5-DB45-4641-8D0C-93287C493E65}"/>
          </ac:spMkLst>
        </pc:spChg>
        <pc:spChg chg="add 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28" creationId="{DDB02FA3-DD28-4C11-B495-C572167D5E98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30" creationId="{31230878-ADFD-4322-AB72-BF70261F10C3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31" creationId="{D143E305-FDE1-4CC8-BCCD-FD3483FDAF16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33" creationId="{B3851062-49FC-485B-93A0-5D30DC7AC478}"/>
          </ac:spMkLst>
        </pc:spChg>
        <pc:spChg chg="mod">
          <ac:chgData name="" userId="1f0e9c368644f195" providerId="LiveId" clId="{40DE12E1-E58D-4803-940F-14B1EECF5138}" dt="2021-12-02T07:59:11.380" v="241" actId="1582"/>
          <ac:spMkLst>
            <pc:docMk/>
            <pc:sldMk cId="2609780971" sldId="315"/>
            <ac:spMk id="34" creationId="{34F31FD8-F297-4681-B189-E9592434F21B}"/>
          </ac:spMkLst>
        </pc:spChg>
        <pc:spChg chg="mod">
          <ac:chgData name="" userId="1f0e9c368644f195" providerId="LiveId" clId="{40DE12E1-E58D-4803-940F-14B1EECF5138}" dt="2021-12-02T08:45:30.891" v="510" actId="1076"/>
          <ac:spMkLst>
            <pc:docMk/>
            <pc:sldMk cId="2609780971" sldId="315"/>
            <ac:spMk id="36" creationId="{E95D89A5-30F3-4C1A-A88B-D35065F372A9}"/>
          </ac:spMkLst>
        </pc:spChg>
        <pc:spChg chg="del mod">
          <ac:chgData name="" userId="1f0e9c368644f195" providerId="LiveId" clId="{40DE12E1-E58D-4803-940F-14B1EECF5138}" dt="2021-12-02T08:44:45.066" v="484" actId="478"/>
          <ac:spMkLst>
            <pc:docMk/>
            <pc:sldMk cId="2609780971" sldId="315"/>
            <ac:spMk id="37" creationId="{FEB3B3F2-5562-4DC5-A0E7-AB404D4C9123}"/>
          </ac:spMkLst>
        </pc:spChg>
        <pc:spChg chg="del mod">
          <ac:chgData name="" userId="1f0e9c368644f195" providerId="LiveId" clId="{40DE12E1-E58D-4803-940F-14B1EECF5138}" dt="2021-12-02T08:44:43.779" v="483" actId="478"/>
          <ac:spMkLst>
            <pc:docMk/>
            <pc:sldMk cId="2609780971" sldId="315"/>
            <ac:spMk id="38" creationId="{E8322C25-59C0-4BE4-85F2-21E94BBE39A4}"/>
          </ac:spMkLst>
        </pc:spChg>
        <pc:spChg chg="del mod">
          <ac:chgData name="" userId="1f0e9c368644f195" providerId="LiveId" clId="{40DE12E1-E58D-4803-940F-14B1EECF5138}" dt="2021-12-02T08:44:39.330" v="481" actId="478"/>
          <ac:spMkLst>
            <pc:docMk/>
            <pc:sldMk cId="2609780971" sldId="315"/>
            <ac:spMk id="39" creationId="{E9D0E94E-F59D-41CE-B189-5FC587A7D371}"/>
          </ac:spMkLst>
        </pc:spChg>
        <pc:spChg chg="del mod">
          <ac:chgData name="" userId="1f0e9c368644f195" providerId="LiveId" clId="{40DE12E1-E58D-4803-940F-14B1EECF5138}" dt="2021-12-02T08:44:40.665" v="482" actId="478"/>
          <ac:spMkLst>
            <pc:docMk/>
            <pc:sldMk cId="2609780971" sldId="315"/>
            <ac:spMk id="40" creationId="{15823AA2-5EBC-4F68-B48C-BAD3EF9C3FE4}"/>
          </ac:spMkLst>
        </pc:spChg>
        <pc:spChg chg="mod">
          <ac:chgData name="" userId="1f0e9c368644f195" providerId="LiveId" clId="{40DE12E1-E58D-4803-940F-14B1EECF5138}" dt="2021-12-02T08:01:39.007" v="273" actId="20577"/>
          <ac:spMkLst>
            <pc:docMk/>
            <pc:sldMk cId="2609780971" sldId="315"/>
            <ac:spMk id="50" creationId="{C9051010-2537-4DD2-9036-7D86AE3ED884}"/>
          </ac:spMkLst>
        </pc:spChg>
        <pc:spChg chg="mod">
          <ac:chgData name="" userId="1f0e9c368644f195" providerId="LiveId" clId="{40DE12E1-E58D-4803-940F-14B1EECF5138}" dt="2021-12-02T08:50:50.907" v="719" actId="1037"/>
          <ac:spMkLst>
            <pc:docMk/>
            <pc:sldMk cId="2609780971" sldId="315"/>
            <ac:spMk id="61" creationId="{A42658D5-9373-40F9-A57C-33040660A6A7}"/>
          </ac:spMkLst>
        </pc:spChg>
        <pc:spChg chg="mod">
          <ac:chgData name="" userId="1f0e9c368644f195" providerId="LiveId" clId="{40DE12E1-E58D-4803-940F-14B1EECF5138}" dt="2021-12-02T08:50:50.907" v="719" actId="1037"/>
          <ac:spMkLst>
            <pc:docMk/>
            <pc:sldMk cId="2609780971" sldId="315"/>
            <ac:spMk id="66" creationId="{4ED8EFBB-F177-4602-AB38-2B73C86FD09B}"/>
          </ac:spMkLst>
        </pc:spChg>
        <pc:spChg chg="mod">
          <ac:chgData name="" userId="1f0e9c368644f195" providerId="LiveId" clId="{40DE12E1-E58D-4803-940F-14B1EECF5138}" dt="2021-12-02T08:50:50.907" v="719" actId="1037"/>
          <ac:spMkLst>
            <pc:docMk/>
            <pc:sldMk cId="2609780971" sldId="315"/>
            <ac:spMk id="67" creationId="{800E346C-8852-4766-B71A-F1AB4A7F997A}"/>
          </ac:spMkLst>
        </pc:spChg>
        <pc:spChg chg="mod topLvl">
          <ac:chgData name="" userId="1f0e9c368644f195" providerId="LiveId" clId="{40DE12E1-E58D-4803-940F-14B1EECF5138}" dt="2021-12-02T08:42:04.314" v="456" actId="164"/>
          <ac:spMkLst>
            <pc:docMk/>
            <pc:sldMk cId="2609780971" sldId="315"/>
            <ac:spMk id="69" creationId="{0F9C3C3D-A45D-4C09-A77A-63DE98635798}"/>
          </ac:spMkLst>
        </pc:spChg>
        <pc:spChg chg="mod topLvl">
          <ac:chgData name="" userId="1f0e9c368644f195" providerId="LiveId" clId="{40DE12E1-E58D-4803-940F-14B1EECF5138}" dt="2021-12-02T08:42:04.314" v="456" actId="164"/>
          <ac:spMkLst>
            <pc:docMk/>
            <pc:sldMk cId="2609780971" sldId="315"/>
            <ac:spMk id="70" creationId="{B6BE55FE-5829-46D8-AF12-31098CC76E54}"/>
          </ac:spMkLst>
        </pc:spChg>
        <pc:spChg chg="mod topLvl">
          <ac:chgData name="" userId="1f0e9c368644f195" providerId="LiveId" clId="{40DE12E1-E58D-4803-940F-14B1EECF5138}" dt="2021-12-02T08:42:04.314" v="456" actId="164"/>
          <ac:spMkLst>
            <pc:docMk/>
            <pc:sldMk cId="2609780971" sldId="315"/>
            <ac:spMk id="71" creationId="{A2EF0065-C3F3-4DD9-A6DB-B2BEAA56F590}"/>
          </ac:spMkLst>
        </pc:spChg>
        <pc:spChg chg="mod topLvl">
          <ac:chgData name="" userId="1f0e9c368644f195" providerId="LiveId" clId="{40DE12E1-E58D-4803-940F-14B1EECF5138}" dt="2021-12-02T08:42:04.314" v="456" actId="164"/>
          <ac:spMkLst>
            <pc:docMk/>
            <pc:sldMk cId="2609780971" sldId="315"/>
            <ac:spMk id="72" creationId="{F249DCA5-D949-4122-BE93-12395EFE4F7F}"/>
          </ac:spMkLst>
        </pc:spChg>
        <pc:spChg chg="mod topLvl">
          <ac:chgData name="" userId="1f0e9c368644f195" providerId="LiveId" clId="{40DE12E1-E58D-4803-940F-14B1EECF5138}" dt="2021-12-02T08:42:04.314" v="456" actId="164"/>
          <ac:spMkLst>
            <pc:docMk/>
            <pc:sldMk cId="2609780971" sldId="315"/>
            <ac:spMk id="75" creationId="{2F4867D3-1ACB-41C7-A546-4CB2DD70CFAC}"/>
          </ac:spMkLst>
        </pc:spChg>
        <pc:spChg chg="mod">
          <ac:chgData name="" userId="1f0e9c368644f195" providerId="LiveId" clId="{40DE12E1-E58D-4803-940F-14B1EECF5138}" dt="2021-12-02T08:02:23.636" v="301" actId="14100"/>
          <ac:spMkLst>
            <pc:docMk/>
            <pc:sldMk cId="2609780971" sldId="315"/>
            <ac:spMk id="76" creationId="{4F9CC7EC-0CCE-449E-9EB2-AF981633318D}"/>
          </ac:spMkLst>
        </pc:spChg>
        <pc:spChg chg="mod">
          <ac:chgData name="" userId="1f0e9c368644f195" providerId="LiveId" clId="{40DE12E1-E58D-4803-940F-14B1EECF5138}" dt="2021-12-02T08:02:26.566" v="304" actId="2085"/>
          <ac:spMkLst>
            <pc:docMk/>
            <pc:sldMk cId="2609780971" sldId="315"/>
            <ac:spMk id="77" creationId="{87BF0EF7-F4E5-428E-B356-9363BB076992}"/>
          </ac:spMkLst>
        </pc:spChg>
        <pc:spChg chg="mod">
          <ac:chgData name="" userId="1f0e9c368644f195" providerId="LiveId" clId="{40DE12E1-E58D-4803-940F-14B1EECF5138}" dt="2021-12-02T08:03:17.514" v="313" actId="14100"/>
          <ac:spMkLst>
            <pc:docMk/>
            <pc:sldMk cId="2609780971" sldId="315"/>
            <ac:spMk id="78" creationId="{0099978B-0619-4361-8636-F81736A3EDA7}"/>
          </ac:spMkLst>
        </pc:spChg>
        <pc:spChg chg="mod">
          <ac:chgData name="" userId="1f0e9c368644f195" providerId="LiveId" clId="{40DE12E1-E58D-4803-940F-14B1EECF5138}" dt="2021-12-02T08:02:56.845" v="309" actId="1035"/>
          <ac:spMkLst>
            <pc:docMk/>
            <pc:sldMk cId="2609780971" sldId="315"/>
            <ac:spMk id="81" creationId="{10AC9D7A-B3BE-4E39-8616-422ACBB6520D}"/>
          </ac:spMkLst>
        </pc:spChg>
        <pc:spChg chg="del mod">
          <ac:chgData name="" userId="1f0e9c368644f195" providerId="LiveId" clId="{40DE12E1-E58D-4803-940F-14B1EECF5138}" dt="2021-12-02T08:03:27.454" v="315" actId="478"/>
          <ac:spMkLst>
            <pc:docMk/>
            <pc:sldMk cId="2609780971" sldId="315"/>
            <ac:spMk id="82" creationId="{A0E87070-3F0C-4F1F-8DD0-D8E0B4579E92}"/>
          </ac:spMkLst>
        </pc:spChg>
        <pc:spChg chg="mod">
          <ac:chgData name="" userId="1f0e9c368644f195" providerId="LiveId" clId="{40DE12E1-E58D-4803-940F-14B1EECF5138}" dt="2021-12-02T08:04:58.302" v="374" actId="14100"/>
          <ac:spMkLst>
            <pc:docMk/>
            <pc:sldMk cId="2609780971" sldId="315"/>
            <ac:spMk id="83" creationId="{66BDB064-C3AA-4AD9-AE93-BB8A960E4CB8}"/>
          </ac:spMkLst>
        </pc:spChg>
        <pc:spChg chg="del mod">
          <ac:chgData name="" userId="1f0e9c368644f195" providerId="LiveId" clId="{40DE12E1-E58D-4803-940F-14B1EECF5138}" dt="2021-12-02T08:04:32.882" v="361" actId="478"/>
          <ac:spMkLst>
            <pc:docMk/>
            <pc:sldMk cId="2609780971" sldId="315"/>
            <ac:spMk id="84" creationId="{7C4FC38E-93D8-432F-A2F9-EBCC6F2A7BE2}"/>
          </ac:spMkLst>
        </pc:spChg>
        <pc:spChg chg="del mod">
          <ac:chgData name="" userId="1f0e9c368644f195" providerId="LiveId" clId="{40DE12E1-E58D-4803-940F-14B1EECF5138}" dt="2021-12-02T08:03:31.264" v="316" actId="478"/>
          <ac:spMkLst>
            <pc:docMk/>
            <pc:sldMk cId="2609780971" sldId="315"/>
            <ac:spMk id="85" creationId="{E90B0041-CECB-410F-A93F-9FAA1874305F}"/>
          </ac:spMkLst>
        </pc:spChg>
        <pc:spChg chg="add mod ord topLvl">
          <ac:chgData name="" userId="1f0e9c368644f195" providerId="LiveId" clId="{40DE12E1-E58D-4803-940F-14B1EECF5138}" dt="2021-12-02T08:42:04.314" v="456" actId="164"/>
          <ac:spMkLst>
            <pc:docMk/>
            <pc:sldMk cId="2609780971" sldId="315"/>
            <ac:spMk id="86" creationId="{46F586AA-4A71-4A2F-9C8B-66C350956490}"/>
          </ac:spMkLst>
        </pc:spChg>
        <pc:spChg chg="add mod">
          <ac:chgData name="" userId="1f0e9c368644f195" providerId="LiveId" clId="{40DE12E1-E58D-4803-940F-14B1EECF5138}" dt="2021-12-02T08:42:04.314" v="456" actId="164"/>
          <ac:spMkLst>
            <pc:docMk/>
            <pc:sldMk cId="2609780971" sldId="315"/>
            <ac:spMk id="91" creationId="{11B9C71D-071C-4992-B407-56678480B1A7}"/>
          </ac:spMkLst>
        </pc:spChg>
        <pc:spChg chg="add mod">
          <ac:chgData name="" userId="1f0e9c368644f195" providerId="LiveId" clId="{40DE12E1-E58D-4803-940F-14B1EECF5138}" dt="2021-12-02T08:51:06.094" v="721" actId="1035"/>
          <ac:spMkLst>
            <pc:docMk/>
            <pc:sldMk cId="2609780971" sldId="315"/>
            <ac:spMk id="100" creationId="{BA2C8534-D59F-4457-BDB5-0BAE26793868}"/>
          </ac:spMkLst>
        </pc:spChg>
        <pc:spChg chg="add mod">
          <ac:chgData name="" userId="1f0e9c368644f195" providerId="LiveId" clId="{40DE12E1-E58D-4803-940F-14B1EECF5138}" dt="2021-12-02T08:51:06.094" v="721" actId="1035"/>
          <ac:spMkLst>
            <pc:docMk/>
            <pc:sldMk cId="2609780971" sldId="315"/>
            <ac:spMk id="102" creationId="{CC965293-7A29-4AEA-9F4F-5C98B8B1F7A5}"/>
          </ac:spMkLst>
        </pc:spChg>
        <pc:spChg chg="add mod">
          <ac:chgData name="" userId="1f0e9c368644f195" providerId="LiveId" clId="{40DE12E1-E58D-4803-940F-14B1EECF5138}" dt="2021-12-02T08:51:45.998" v="744" actId="1076"/>
          <ac:spMkLst>
            <pc:docMk/>
            <pc:sldMk cId="2609780971" sldId="315"/>
            <ac:spMk id="104" creationId="{078D9301-0D9F-4E03-9021-445242571405}"/>
          </ac:spMkLst>
        </pc:spChg>
        <pc:grpChg chg="add mod">
          <ac:chgData name="" userId="1f0e9c368644f195" providerId="LiveId" clId="{40DE12E1-E58D-4803-940F-14B1EECF5138}" dt="2021-12-02T08:50:50.907" v="719" actId="1037"/>
          <ac:grpSpMkLst>
            <pc:docMk/>
            <pc:sldMk cId="2609780971" sldId="315"/>
            <ac:grpSpMk id="4" creationId="{B96E4F04-4EB1-4578-B883-CB01AB885F4F}"/>
          </ac:grpSpMkLst>
        </pc:grpChg>
        <pc:grpChg chg="add mod">
          <ac:chgData name="" userId="1f0e9c368644f195" providerId="LiveId" clId="{40DE12E1-E58D-4803-940F-14B1EECF5138}" dt="2021-12-02T07:59:01.640" v="237" actId="164"/>
          <ac:grpSpMkLst>
            <pc:docMk/>
            <pc:sldMk cId="2609780971" sldId="315"/>
            <ac:grpSpMk id="10" creationId="{996FBAEF-32CF-4F29-8FEE-9C43F813621F}"/>
          </ac:grpSpMkLst>
        </pc:grpChg>
        <pc:grpChg chg="add mod">
          <ac:chgData name="" userId="1f0e9c368644f195" providerId="LiveId" clId="{40DE12E1-E58D-4803-940F-14B1EECF5138}" dt="2021-12-02T07:59:01.640" v="237" actId="164"/>
          <ac:grpSpMkLst>
            <pc:docMk/>
            <pc:sldMk cId="2609780971" sldId="315"/>
            <ac:grpSpMk id="29" creationId="{1E87DB47-9B6B-4855-84FC-9CEF906E4846}"/>
          </ac:grpSpMkLst>
        </pc:grpChg>
        <pc:grpChg chg="add mod">
          <ac:chgData name="" userId="1f0e9c368644f195" providerId="LiveId" clId="{40DE12E1-E58D-4803-940F-14B1EECF5138}" dt="2021-12-02T07:59:01.640" v="237" actId="164"/>
          <ac:grpSpMkLst>
            <pc:docMk/>
            <pc:sldMk cId="2609780971" sldId="315"/>
            <ac:grpSpMk id="32" creationId="{3F07C170-0E13-4CC2-B778-E86AD3F01829}"/>
          </ac:grpSpMkLst>
        </pc:grpChg>
        <pc:grpChg chg="add del mod">
          <ac:chgData name="" userId="1f0e9c368644f195" providerId="LiveId" clId="{40DE12E1-E58D-4803-940F-14B1EECF5138}" dt="2021-12-02T08:44:45.066" v="484" actId="478"/>
          <ac:grpSpMkLst>
            <pc:docMk/>
            <pc:sldMk cId="2609780971" sldId="315"/>
            <ac:grpSpMk id="35" creationId="{A69CD8B6-1B8E-4998-83EB-4FC0D5A95A17}"/>
          </ac:grpSpMkLst>
        </pc:grpChg>
        <pc:grpChg chg="add del mod">
          <ac:chgData name="" userId="1f0e9c368644f195" providerId="LiveId" clId="{40DE12E1-E58D-4803-940F-14B1EECF5138}" dt="2021-12-02T08:01:49.307" v="274" actId="478"/>
          <ac:grpSpMkLst>
            <pc:docMk/>
            <pc:sldMk cId="2609780971" sldId="315"/>
            <ac:grpSpMk id="42" creationId="{17A6FB81-D4F9-437C-9369-06586903F3CA}"/>
          </ac:grpSpMkLst>
        </pc:grpChg>
        <pc:grpChg chg="add del mod">
          <ac:chgData name="" userId="1f0e9c368644f195" providerId="LiveId" clId="{40DE12E1-E58D-4803-940F-14B1EECF5138}" dt="2021-12-02T08:07:06.226" v="423" actId="165"/>
          <ac:grpSpMkLst>
            <pc:docMk/>
            <pc:sldMk cId="2609780971" sldId="315"/>
            <ac:grpSpMk id="65" creationId="{27296617-8188-4A84-A81D-0D9D3B680796}"/>
          </ac:grpSpMkLst>
        </pc:grpChg>
        <pc:grpChg chg="mod topLvl">
          <ac:chgData name="" userId="1f0e9c368644f195" providerId="LiveId" clId="{40DE12E1-E58D-4803-940F-14B1EECF5138}" dt="2021-12-02T08:42:04.314" v="456" actId="164"/>
          <ac:grpSpMkLst>
            <pc:docMk/>
            <pc:sldMk cId="2609780971" sldId="315"/>
            <ac:grpSpMk id="73" creationId="{9379B884-B982-4634-84DC-29131445B516}"/>
          </ac:grpSpMkLst>
        </pc:grpChg>
        <pc:grpChg chg="mod topLvl">
          <ac:chgData name="" userId="1f0e9c368644f195" providerId="LiveId" clId="{40DE12E1-E58D-4803-940F-14B1EECF5138}" dt="2021-12-02T08:42:04.314" v="456" actId="164"/>
          <ac:grpSpMkLst>
            <pc:docMk/>
            <pc:sldMk cId="2609780971" sldId="315"/>
            <ac:grpSpMk id="74" creationId="{4F63DFC3-9FB6-4944-8E8F-703F14573228}"/>
          </ac:grpSpMkLst>
        </pc:grpChg>
        <pc:grpChg chg="add del mod">
          <ac:chgData name="" userId="1f0e9c368644f195" providerId="LiveId" clId="{40DE12E1-E58D-4803-940F-14B1EECF5138}" dt="2021-12-02T08:07:47.995" v="431" actId="165"/>
          <ac:grpSpMkLst>
            <pc:docMk/>
            <pc:sldMk cId="2609780971" sldId="315"/>
            <ac:grpSpMk id="89" creationId="{4FB195E5-5C5E-4A44-BF28-6DF79349601F}"/>
          </ac:grpSpMkLst>
        </pc:grpChg>
        <pc:grpChg chg="add mod">
          <ac:chgData name="" userId="1f0e9c368644f195" providerId="LiveId" clId="{40DE12E1-E58D-4803-940F-14B1EECF5138}" dt="2021-12-02T08:50:50.907" v="719" actId="1037"/>
          <ac:grpSpMkLst>
            <pc:docMk/>
            <pc:sldMk cId="2609780971" sldId="315"/>
            <ac:grpSpMk id="97" creationId="{A1B93C27-5B70-44F8-9654-99ED86CFEC67}"/>
          </ac:grpSpMkLst>
        </pc:grpChg>
        <pc:picChg chg="mod">
          <ac:chgData name="" userId="1f0e9c368644f195" providerId="LiveId" clId="{40DE12E1-E58D-4803-940F-14B1EECF5138}" dt="2021-12-02T08:50:50.907" v="719" actId="1037"/>
          <ac:picMkLst>
            <pc:docMk/>
            <pc:sldMk cId="2609780971" sldId="315"/>
            <ac:picMk id="51" creationId="{8CC75198-5897-4A53-A191-FE53701A9A1E}"/>
          </ac:picMkLst>
        </pc:picChg>
        <pc:picChg chg="mod">
          <ac:chgData name="" userId="1f0e9c368644f195" providerId="LiveId" clId="{40DE12E1-E58D-4803-940F-14B1EECF5138}" dt="2021-12-02T08:50:50.907" v="719" actId="1037"/>
          <ac:picMkLst>
            <pc:docMk/>
            <pc:sldMk cId="2609780971" sldId="315"/>
            <ac:picMk id="59" creationId="{322CC1EB-0E5B-4219-8F19-D760E0E3CF5D}"/>
          </ac:picMkLst>
        </pc:picChg>
        <pc:picChg chg="mod">
          <ac:chgData name="" userId="1f0e9c368644f195" providerId="LiveId" clId="{40DE12E1-E58D-4803-940F-14B1EECF5138}" dt="2021-12-02T08:50:50.907" v="719" actId="1037"/>
          <ac:picMkLst>
            <pc:docMk/>
            <pc:sldMk cId="2609780971" sldId="315"/>
            <ac:picMk id="60" creationId="{00C870E4-0F38-496E-8CD0-17C4C30991D5}"/>
          </ac:picMkLst>
        </pc:picChg>
        <pc:picChg chg="add mod">
          <ac:chgData name="" userId="1f0e9c368644f195" providerId="LiveId" clId="{40DE12E1-E58D-4803-940F-14B1EECF5138}" dt="2021-12-02T08:07:21.836" v="426" actId="571"/>
          <ac:picMkLst>
            <pc:docMk/>
            <pc:sldMk cId="2609780971" sldId="315"/>
            <ac:picMk id="88" creationId="{F5D717C9-79E3-4774-B00A-8295D0932E12}"/>
          </ac:picMkLst>
        </pc:picChg>
        <pc:picChg chg="add del">
          <ac:chgData name="" userId="1f0e9c368644f195" providerId="LiveId" clId="{40DE12E1-E58D-4803-940F-14B1EECF5138}" dt="2021-12-02T08:41:39.233" v="447"/>
          <ac:picMkLst>
            <pc:docMk/>
            <pc:sldMk cId="2609780971" sldId="315"/>
            <ac:picMk id="95" creationId="{2281EF7C-CC1F-4473-BA2E-36F572DA20DE}"/>
          </ac:picMkLst>
        </pc:picChg>
        <pc:picChg chg="add del mod">
          <ac:chgData name="" userId="1f0e9c368644f195" providerId="LiveId" clId="{40DE12E1-E58D-4803-940F-14B1EECF5138}" dt="2021-12-02T08:43:50.645" v="469" actId="478"/>
          <ac:picMkLst>
            <pc:docMk/>
            <pc:sldMk cId="2609780971" sldId="315"/>
            <ac:picMk id="96" creationId="{4734664F-E564-4A09-B956-2C2743238DC6}"/>
          </ac:picMkLst>
        </pc:picChg>
        <pc:picChg chg="add del mod">
          <ac:chgData name="" userId="1f0e9c368644f195" providerId="LiveId" clId="{40DE12E1-E58D-4803-940F-14B1EECF5138}" dt="2021-12-02T08:44:11.101" v="474" actId="478"/>
          <ac:picMkLst>
            <pc:docMk/>
            <pc:sldMk cId="2609780971" sldId="315"/>
            <ac:picMk id="98" creationId="{2242409B-0806-4C16-9862-2B939B56DE48}"/>
          </ac:picMkLst>
        </pc:picChg>
        <pc:picChg chg="add del mod">
          <ac:chgData name="" userId="1f0e9c368644f195" providerId="LiveId" clId="{40DE12E1-E58D-4803-940F-14B1EECF5138}" dt="2021-12-02T08:51:20.871" v="722" actId="478"/>
          <ac:picMkLst>
            <pc:docMk/>
            <pc:sldMk cId="2609780971" sldId="315"/>
            <ac:picMk id="99" creationId="{24EEF245-DC01-4149-B051-EC6921A10551}"/>
          </ac:picMkLst>
        </pc:picChg>
        <pc:picChg chg="add mod">
          <ac:chgData name="" userId="1f0e9c368644f195" providerId="LiveId" clId="{40DE12E1-E58D-4803-940F-14B1EECF5138}" dt="2021-12-02T08:51:47.588" v="745" actId="1076"/>
          <ac:picMkLst>
            <pc:docMk/>
            <pc:sldMk cId="2609780971" sldId="315"/>
            <ac:picMk id="101" creationId="{3E4E5FFA-E9AA-4C9D-A678-703C9A40A827}"/>
          </ac:picMkLst>
        </pc:picChg>
        <pc:picChg chg="add del mod">
          <ac:chgData name="" userId="1f0e9c368644f195" providerId="LiveId" clId="{40DE12E1-E58D-4803-940F-14B1EECF5138}" dt="2021-12-02T08:34:12.080" v="445" actId="478"/>
          <ac:picMkLst>
            <pc:docMk/>
            <pc:sldMk cId="2609780971" sldId="315"/>
            <ac:picMk id="1026" creationId="{D8C03154-40A8-4875-A7C3-398BB151127A}"/>
          </ac:picMkLst>
        </pc:picChg>
        <pc:cxnChg chg="add mod ord topLvl">
          <ac:chgData name="" userId="1f0e9c368644f195" providerId="LiveId" clId="{40DE12E1-E58D-4803-940F-14B1EECF5138}" dt="2021-12-02T08:42:04.314" v="456" actId="164"/>
          <ac:cxnSpMkLst>
            <pc:docMk/>
            <pc:sldMk cId="2609780971" sldId="315"/>
            <ac:cxnSpMk id="6" creationId="{840DAD5D-D1D0-4DBB-903E-13BBE7F14597}"/>
          </ac:cxnSpMkLst>
        </pc:cxnChg>
        <pc:cxnChg chg="mod">
          <ac:chgData name="" userId="1f0e9c368644f195" providerId="LiveId" clId="{40DE12E1-E58D-4803-940F-14B1EECF5138}" dt="2021-12-02T07:59:11.380" v="241" actId="1582"/>
          <ac:cxnSpMkLst>
            <pc:docMk/>
            <pc:sldMk cId="2609780971" sldId="315"/>
            <ac:cxnSpMk id="14" creationId="{5C16668C-211B-4DAE-8C88-4C1793A2FEDD}"/>
          </ac:cxnSpMkLst>
        </pc:cxnChg>
        <pc:cxnChg chg="mod">
          <ac:chgData name="" userId="1f0e9c368644f195" providerId="LiveId" clId="{40DE12E1-E58D-4803-940F-14B1EECF5138}" dt="2021-12-02T07:59:11.380" v="241" actId="1582"/>
          <ac:cxnSpMkLst>
            <pc:docMk/>
            <pc:sldMk cId="2609780971" sldId="315"/>
            <ac:cxnSpMk id="18" creationId="{A5A1C96D-667F-4E02-8C00-82562BFBE508}"/>
          </ac:cxnSpMkLst>
        </pc:cxnChg>
        <pc:cxnChg chg="mod topLvl">
          <ac:chgData name="" userId="1f0e9c368644f195" providerId="LiveId" clId="{40DE12E1-E58D-4803-940F-14B1EECF5138}" dt="2021-12-02T08:42:04.314" v="456" actId="164"/>
          <ac:cxnSpMkLst>
            <pc:docMk/>
            <pc:sldMk cId="2609780971" sldId="315"/>
            <ac:cxnSpMk id="68" creationId="{6F9D0901-21D8-4330-B8E9-B62CE3BAAEB1}"/>
          </ac:cxnSpMkLst>
        </pc:cxnChg>
        <pc:cxnChg chg="add mod">
          <ac:chgData name="" userId="1f0e9c368644f195" providerId="LiveId" clId="{40DE12E1-E58D-4803-940F-14B1EECF5138}" dt="2021-12-02T08:42:04.314" v="456" actId="164"/>
          <ac:cxnSpMkLst>
            <pc:docMk/>
            <pc:sldMk cId="2609780971" sldId="315"/>
            <ac:cxnSpMk id="90" creationId="{F48C5FFD-4D6A-4A27-B63B-0020824A8889}"/>
          </ac:cxnSpMkLst>
        </pc:cxnChg>
      </pc:sldChg>
      <pc:sldChg chg="modSp">
        <pc:chgData name="" userId="1f0e9c368644f195" providerId="LiveId" clId="{40DE12E1-E58D-4803-940F-14B1EECF5138}" dt="2021-12-02T09:20:24.765" v="1007" actId="1076"/>
        <pc:sldMkLst>
          <pc:docMk/>
          <pc:sldMk cId="3656315444" sldId="317"/>
        </pc:sldMkLst>
        <pc:spChg chg="mod">
          <ac:chgData name="" userId="1f0e9c368644f195" providerId="LiveId" clId="{40DE12E1-E58D-4803-940F-14B1EECF5138}" dt="2021-12-02T09:20:24.765" v="1007" actId="1076"/>
          <ac:spMkLst>
            <pc:docMk/>
            <pc:sldMk cId="3656315444" sldId="317"/>
            <ac:spMk id="7" creationId="{EF4A7A03-8F24-4E9D-8C02-00B8D032B672}"/>
          </ac:spMkLst>
        </pc:spChg>
        <pc:spChg chg="mod">
          <ac:chgData name="" userId="1f0e9c368644f195" providerId="LiveId" clId="{40DE12E1-E58D-4803-940F-14B1EECF5138}" dt="2021-12-02T09:20:24.765" v="1007" actId="1076"/>
          <ac:spMkLst>
            <pc:docMk/>
            <pc:sldMk cId="3656315444" sldId="317"/>
            <ac:spMk id="8" creationId="{0E3D9517-5C03-4ED8-B01D-80BF6FFF6A93}"/>
          </ac:spMkLst>
        </pc:spChg>
        <pc:spChg chg="mod">
          <ac:chgData name="" userId="1f0e9c368644f195" providerId="LiveId" clId="{40DE12E1-E58D-4803-940F-14B1EECF5138}" dt="2021-12-02T09:20:08.628" v="1004" actId="403"/>
          <ac:spMkLst>
            <pc:docMk/>
            <pc:sldMk cId="3656315444" sldId="317"/>
            <ac:spMk id="14" creationId="{7DC1F32B-4BF1-4671-B63B-B1E168912EB9}"/>
          </ac:spMkLst>
        </pc:spChg>
      </pc:sldChg>
      <pc:sldChg chg="modSp">
        <pc:chgData name="" userId="1f0e9c368644f195" providerId="LiveId" clId="{40DE12E1-E58D-4803-940F-14B1EECF5138}" dt="2021-12-02T09:22:32.153" v="1018" actId="1076"/>
        <pc:sldMkLst>
          <pc:docMk/>
          <pc:sldMk cId="3247844056" sldId="318"/>
        </pc:sldMkLst>
        <pc:spChg chg="mod">
          <ac:chgData name="" userId="1f0e9c368644f195" providerId="LiveId" clId="{40DE12E1-E58D-4803-940F-14B1EECF5138}" dt="2021-12-02T09:22:19.530" v="1015" actId="14100"/>
          <ac:spMkLst>
            <pc:docMk/>
            <pc:sldMk cId="3247844056" sldId="318"/>
            <ac:spMk id="3" creationId="{4AEAC086-A188-4173-B420-F1D599E29828}"/>
          </ac:spMkLst>
        </pc:spChg>
        <pc:spChg chg="mod">
          <ac:chgData name="" userId="1f0e9c368644f195" providerId="LiveId" clId="{40DE12E1-E58D-4803-940F-14B1EECF5138}" dt="2021-12-02T09:22:32.153" v="1018" actId="1076"/>
          <ac:spMkLst>
            <pc:docMk/>
            <pc:sldMk cId="3247844056" sldId="318"/>
            <ac:spMk id="6" creationId="{6918EE01-7FB6-49AB-8C22-14284A137680}"/>
          </ac:spMkLst>
        </pc:spChg>
        <pc:spChg chg="mod">
          <ac:chgData name="" userId="1f0e9c368644f195" providerId="LiveId" clId="{40DE12E1-E58D-4803-940F-14B1EECF5138}" dt="2021-12-02T09:22:32.153" v="1018" actId="1076"/>
          <ac:spMkLst>
            <pc:docMk/>
            <pc:sldMk cId="3247844056" sldId="318"/>
            <ac:spMk id="7" creationId="{EF08DC59-3647-421D-A45A-0E1E53CA216E}"/>
          </ac:spMkLst>
        </pc:spChg>
      </pc:sldChg>
      <pc:sldChg chg="modSp">
        <pc:chgData name="" userId="1f0e9c368644f195" providerId="LiveId" clId="{40DE12E1-E58D-4803-940F-14B1EECF5138}" dt="2021-12-02T09:21:32.073" v="1013" actId="1076"/>
        <pc:sldMkLst>
          <pc:docMk/>
          <pc:sldMk cId="226845330" sldId="319"/>
        </pc:sldMkLst>
        <pc:spChg chg="mod">
          <ac:chgData name="" userId="1f0e9c368644f195" providerId="LiveId" clId="{40DE12E1-E58D-4803-940F-14B1EECF5138}" dt="2021-12-02T09:21:32.073" v="1013" actId="1076"/>
          <ac:spMkLst>
            <pc:docMk/>
            <pc:sldMk cId="226845330" sldId="319"/>
            <ac:spMk id="6" creationId="{D3F0179B-A064-4C6C-884C-C2C6DCC96223}"/>
          </ac:spMkLst>
        </pc:spChg>
        <pc:spChg chg="mod">
          <ac:chgData name="" userId="1f0e9c368644f195" providerId="LiveId" clId="{40DE12E1-E58D-4803-940F-14B1EECF5138}" dt="2021-12-02T09:20:39.852" v="1010" actId="1076"/>
          <ac:spMkLst>
            <pc:docMk/>
            <pc:sldMk cId="226845330" sldId="319"/>
            <ac:spMk id="7" creationId="{3F3ACD70-7A4A-4281-8C4B-AFD33D4E212E}"/>
          </ac:spMkLst>
        </pc:spChg>
        <pc:spChg chg="mod">
          <ac:chgData name="" userId="1f0e9c368644f195" providerId="LiveId" clId="{40DE12E1-E58D-4803-940F-14B1EECF5138}" dt="2021-12-02T09:20:39.852" v="1010" actId="1076"/>
          <ac:spMkLst>
            <pc:docMk/>
            <pc:sldMk cId="226845330" sldId="319"/>
            <ac:spMk id="8" creationId="{1BC56B11-AC4B-41C7-AA9A-1863DF49AADB}"/>
          </ac:spMkLst>
        </pc:spChg>
      </pc:sldChg>
      <pc:sldChg chg="modSp">
        <pc:chgData name="" userId="1f0e9c368644f195" providerId="LiveId" clId="{40DE12E1-E58D-4803-940F-14B1EECF5138}" dt="2021-12-02T09:01:15.105" v="868" actId="1076"/>
        <pc:sldMkLst>
          <pc:docMk/>
          <pc:sldMk cId="1749296721" sldId="320"/>
        </pc:sldMkLst>
        <pc:spChg chg="mod">
          <ac:chgData name="" userId="1f0e9c368644f195" providerId="LiveId" clId="{40DE12E1-E58D-4803-940F-14B1EECF5138}" dt="2021-12-02T09:01:10.037" v="866" actId="403"/>
          <ac:spMkLst>
            <pc:docMk/>
            <pc:sldMk cId="1749296721" sldId="320"/>
            <ac:spMk id="4" creationId="{40B8E393-F90F-4F4B-AE63-6AFD6384EA1B}"/>
          </ac:spMkLst>
        </pc:spChg>
        <pc:spChg chg="mod">
          <ac:chgData name="" userId="1f0e9c368644f195" providerId="LiveId" clId="{40DE12E1-E58D-4803-940F-14B1EECF5138}" dt="2021-12-02T09:01:03.287" v="865" actId="403"/>
          <ac:spMkLst>
            <pc:docMk/>
            <pc:sldMk cId="1749296721" sldId="320"/>
            <ac:spMk id="15" creationId="{CA0AB5E9-9DF5-4AD6-B8E8-7FB02141BC82}"/>
          </ac:spMkLst>
        </pc:spChg>
        <pc:spChg chg="mod">
          <ac:chgData name="" userId="1f0e9c368644f195" providerId="LiveId" clId="{40DE12E1-E58D-4803-940F-14B1EECF5138}" dt="2021-12-02T09:01:03.287" v="865" actId="403"/>
          <ac:spMkLst>
            <pc:docMk/>
            <pc:sldMk cId="1749296721" sldId="320"/>
            <ac:spMk id="18" creationId="{27A29800-52D1-4D1E-B822-3BA033CEB6A3}"/>
          </ac:spMkLst>
        </pc:spChg>
        <pc:spChg chg="mod">
          <ac:chgData name="" userId="1f0e9c368644f195" providerId="LiveId" clId="{40DE12E1-E58D-4803-940F-14B1EECF5138}" dt="2021-12-02T09:01:03.287" v="865" actId="403"/>
          <ac:spMkLst>
            <pc:docMk/>
            <pc:sldMk cId="1749296721" sldId="320"/>
            <ac:spMk id="25" creationId="{0F960DA6-7420-49AC-845E-A7685BD5FA30}"/>
          </ac:spMkLst>
        </pc:spChg>
        <pc:spChg chg="mod">
          <ac:chgData name="" userId="1f0e9c368644f195" providerId="LiveId" clId="{40DE12E1-E58D-4803-940F-14B1EECF5138}" dt="2021-12-02T09:00:55.937" v="863" actId="1076"/>
          <ac:spMkLst>
            <pc:docMk/>
            <pc:sldMk cId="1749296721" sldId="320"/>
            <ac:spMk id="39" creationId="{4806AA7B-8838-4027-9FBD-86EA6939EFCC}"/>
          </ac:spMkLst>
        </pc:spChg>
        <pc:picChg chg="mod">
          <ac:chgData name="" userId="1f0e9c368644f195" providerId="LiveId" clId="{40DE12E1-E58D-4803-940F-14B1EECF5138}" dt="2021-12-02T09:01:15.105" v="868" actId="1076"/>
          <ac:picMkLst>
            <pc:docMk/>
            <pc:sldMk cId="1749296721" sldId="320"/>
            <ac:picMk id="13" creationId="{57970EBC-EBA6-4C45-BA72-287826417CB5}"/>
          </ac:picMkLst>
        </pc:picChg>
      </pc:sldChg>
      <pc:sldChg chg="modSp">
        <pc:chgData name="" userId="1f0e9c368644f195" providerId="LiveId" clId="{40DE12E1-E58D-4803-940F-14B1EECF5138}" dt="2021-12-02T09:02:49.802" v="891" actId="14100"/>
        <pc:sldMkLst>
          <pc:docMk/>
          <pc:sldMk cId="264831618" sldId="321"/>
        </pc:sldMkLst>
        <pc:spChg chg="mod">
          <ac:chgData name="" userId="1f0e9c368644f195" providerId="LiveId" clId="{40DE12E1-E58D-4803-940F-14B1EECF5138}" dt="2021-12-02T09:02:49.802" v="891" actId="14100"/>
          <ac:spMkLst>
            <pc:docMk/>
            <pc:sldMk cId="264831618" sldId="321"/>
            <ac:spMk id="3" creationId="{C88767BA-AAE5-4D61-8D08-6CB4C74FCC2B}"/>
          </ac:spMkLst>
        </pc:spChg>
      </pc:sldChg>
      <pc:sldChg chg="modSp">
        <pc:chgData name="" userId="1f0e9c368644f195" providerId="LiveId" clId="{40DE12E1-E58D-4803-940F-14B1EECF5138}" dt="2021-12-02T09:07:40.251" v="939" actId="14100"/>
        <pc:sldMkLst>
          <pc:docMk/>
          <pc:sldMk cId="1118140204" sldId="322"/>
        </pc:sldMkLst>
        <pc:spChg chg="mod">
          <ac:chgData name="" userId="1f0e9c368644f195" providerId="LiveId" clId="{40DE12E1-E58D-4803-940F-14B1EECF5138}" dt="2021-12-02T09:07:12.874" v="930" actId="1076"/>
          <ac:spMkLst>
            <pc:docMk/>
            <pc:sldMk cId="1118140204" sldId="322"/>
            <ac:spMk id="9" creationId="{320B6A2E-0992-46EF-BF41-8C2E0E52BD33}"/>
          </ac:spMkLst>
        </pc:spChg>
        <pc:spChg chg="mod">
          <ac:chgData name="" userId="1f0e9c368644f195" providerId="LiveId" clId="{40DE12E1-E58D-4803-940F-14B1EECF5138}" dt="2021-12-02T09:07:32.335" v="937" actId="1035"/>
          <ac:spMkLst>
            <pc:docMk/>
            <pc:sldMk cId="1118140204" sldId="322"/>
            <ac:spMk id="11" creationId="{7F1CB075-6D4E-428B-8C7D-129DEE741587}"/>
          </ac:spMkLst>
        </pc:spChg>
        <pc:spChg chg="mod">
          <ac:chgData name="" userId="1f0e9c368644f195" providerId="LiveId" clId="{40DE12E1-E58D-4803-940F-14B1EECF5138}" dt="2021-12-02T09:07:40.251" v="939" actId="14100"/>
          <ac:spMkLst>
            <pc:docMk/>
            <pc:sldMk cId="1118140204" sldId="322"/>
            <ac:spMk id="15" creationId="{8EFB87AB-BA4F-4512-9946-E06CA4B2593E}"/>
          </ac:spMkLst>
        </pc:spChg>
        <pc:spChg chg="mod">
          <ac:chgData name="" userId="1f0e9c368644f195" providerId="LiveId" clId="{40DE12E1-E58D-4803-940F-14B1EECF5138}" dt="2021-12-02T09:07:40.251" v="939" actId="14100"/>
          <ac:spMkLst>
            <pc:docMk/>
            <pc:sldMk cId="1118140204" sldId="322"/>
            <ac:spMk id="16" creationId="{03AD7026-E8C2-499A-B02E-3E8F74815E00}"/>
          </ac:spMkLst>
        </pc:spChg>
        <pc:spChg chg="mod">
          <ac:chgData name="" userId="1f0e9c368644f195" providerId="LiveId" clId="{40DE12E1-E58D-4803-940F-14B1EECF5138}" dt="2021-12-02T09:07:40.251" v="939" actId="14100"/>
          <ac:spMkLst>
            <pc:docMk/>
            <pc:sldMk cId="1118140204" sldId="322"/>
            <ac:spMk id="17" creationId="{42C3DC4D-251C-4EB8-B6AC-CB279D0C28D0}"/>
          </ac:spMkLst>
        </pc:spChg>
        <pc:spChg chg="mod">
          <ac:chgData name="" userId="1f0e9c368644f195" providerId="LiveId" clId="{40DE12E1-E58D-4803-940F-14B1EECF5138}" dt="2021-12-02T09:07:35.224" v="938" actId="1035"/>
          <ac:spMkLst>
            <pc:docMk/>
            <pc:sldMk cId="1118140204" sldId="322"/>
            <ac:spMk id="18" creationId="{EDE03DAD-FC3F-401C-9685-98A8497E9BD7}"/>
          </ac:spMkLst>
        </pc:spChg>
      </pc:sldChg>
      <pc:sldChg chg="modSp">
        <pc:chgData name="" userId="1f0e9c368644f195" providerId="LiveId" clId="{40DE12E1-E58D-4803-940F-14B1EECF5138}" dt="2021-12-02T09:09:38.603" v="960" actId="403"/>
        <pc:sldMkLst>
          <pc:docMk/>
          <pc:sldMk cId="4292491570" sldId="323"/>
        </pc:sldMkLst>
        <pc:spChg chg="mod">
          <ac:chgData name="" userId="1f0e9c368644f195" providerId="LiveId" clId="{40DE12E1-E58D-4803-940F-14B1EECF5138}" dt="2021-12-02T09:09:38.603" v="960" actId="403"/>
          <ac:spMkLst>
            <pc:docMk/>
            <pc:sldMk cId="4292491570" sldId="323"/>
            <ac:spMk id="34" creationId="{E707D6A8-AD30-4F70-97DA-DEBA46B0FC28}"/>
          </ac:spMkLst>
        </pc:spChg>
      </pc:sldChg>
      <pc:sldChg chg="modSp">
        <pc:chgData name="" userId="1f0e9c368644f195" providerId="LiveId" clId="{40DE12E1-E58D-4803-940F-14B1EECF5138}" dt="2021-12-02T09:22:11.843" v="1014" actId="403"/>
        <pc:sldMkLst>
          <pc:docMk/>
          <pc:sldMk cId="1622331305" sldId="325"/>
        </pc:sldMkLst>
        <pc:spChg chg="mod">
          <ac:chgData name="" userId="1f0e9c368644f195" providerId="LiveId" clId="{40DE12E1-E58D-4803-940F-14B1EECF5138}" dt="2021-12-02T09:22:11.843" v="1014" actId="403"/>
          <ac:spMkLst>
            <pc:docMk/>
            <pc:sldMk cId="1622331305" sldId="325"/>
            <ac:spMk id="12" creationId="{0582B5CA-7E32-4929-B998-E350F178668F}"/>
          </ac:spMkLst>
        </pc:spChg>
      </pc:sldChg>
      <pc:sldChg chg="modSp">
        <pc:chgData name="" userId="1f0e9c368644f195" providerId="LiveId" clId="{40DE12E1-E58D-4803-940F-14B1EECF5138}" dt="2021-12-02T09:04:04.408" v="909" actId="14100"/>
        <pc:sldMkLst>
          <pc:docMk/>
          <pc:sldMk cId="1719998133" sldId="326"/>
        </pc:sldMkLst>
        <pc:spChg chg="mod">
          <ac:chgData name="" userId="1f0e9c368644f195" providerId="LiveId" clId="{40DE12E1-E58D-4803-940F-14B1EECF5138}" dt="2021-12-02T09:03:53.857" v="905" actId="1076"/>
          <ac:spMkLst>
            <pc:docMk/>
            <pc:sldMk cId="1719998133" sldId="326"/>
            <ac:spMk id="7" creationId="{230766B3-C57E-424C-A699-4409651A4F4D}"/>
          </ac:spMkLst>
        </pc:spChg>
        <pc:spChg chg="mod">
          <ac:chgData name="" userId="1f0e9c368644f195" providerId="LiveId" clId="{40DE12E1-E58D-4803-940F-14B1EECF5138}" dt="2021-12-02T09:03:57.379" v="906" actId="403"/>
          <ac:spMkLst>
            <pc:docMk/>
            <pc:sldMk cId="1719998133" sldId="326"/>
            <ac:spMk id="12" creationId="{B325AE4F-5ADA-44E3-931E-472075AD551B}"/>
          </ac:spMkLst>
        </pc:spChg>
        <pc:spChg chg="mod">
          <ac:chgData name="" userId="1f0e9c368644f195" providerId="LiveId" clId="{40DE12E1-E58D-4803-940F-14B1EECF5138}" dt="2021-12-02T09:03:51.183" v="904" actId="403"/>
          <ac:spMkLst>
            <pc:docMk/>
            <pc:sldMk cId="1719998133" sldId="326"/>
            <ac:spMk id="13" creationId="{2EFD6B5B-0714-4796-8BAC-9E287CA7306B}"/>
          </ac:spMkLst>
        </pc:spChg>
        <pc:picChg chg="mod">
          <ac:chgData name="" userId="1f0e9c368644f195" providerId="LiveId" clId="{40DE12E1-E58D-4803-940F-14B1EECF5138}" dt="2021-12-02T09:04:04.408" v="909" actId="14100"/>
          <ac:picMkLst>
            <pc:docMk/>
            <pc:sldMk cId="1719998133" sldId="326"/>
            <ac:picMk id="11" creationId="{D89B9EA0-9A49-47DB-84C9-CD54EBE3FFE9}"/>
          </ac:picMkLst>
        </pc:picChg>
      </pc:sldChg>
      <pc:sldChg chg="modSp">
        <pc:chgData name="" userId="1f0e9c368644f195" providerId="LiveId" clId="{40DE12E1-E58D-4803-940F-14B1EECF5138}" dt="2021-12-02T09:14:12.798" v="1003" actId="14100"/>
        <pc:sldMkLst>
          <pc:docMk/>
          <pc:sldMk cId="2206007175" sldId="328"/>
        </pc:sldMkLst>
        <pc:spChg chg="mod">
          <ac:chgData name="" userId="1f0e9c368644f195" providerId="LiveId" clId="{40DE12E1-E58D-4803-940F-14B1EECF5138}" dt="2021-12-02T09:14:12.798" v="1003" actId="14100"/>
          <ac:spMkLst>
            <pc:docMk/>
            <pc:sldMk cId="2206007175" sldId="328"/>
            <ac:spMk id="16" creationId="{14001ED6-63DD-4E34-BDD1-E8A86F204E06}"/>
          </ac:spMkLst>
        </pc:spChg>
        <pc:spChg chg="mod">
          <ac:chgData name="" userId="1f0e9c368644f195" providerId="LiveId" clId="{40DE12E1-E58D-4803-940F-14B1EECF5138}" dt="2021-12-02T09:14:12.798" v="1003" actId="14100"/>
          <ac:spMkLst>
            <pc:docMk/>
            <pc:sldMk cId="2206007175" sldId="328"/>
            <ac:spMk id="17" creationId="{4C1F3E8E-89C6-4F46-9738-74595F2B065C}"/>
          </ac:spMkLst>
        </pc:spChg>
      </pc:sldChg>
      <pc:sldChg chg="modSp">
        <pc:chgData name="" userId="1f0e9c368644f195" providerId="LiveId" clId="{40DE12E1-E58D-4803-940F-14B1EECF5138}" dt="2021-12-02T09:08:47.642" v="949" actId="1076"/>
        <pc:sldMkLst>
          <pc:docMk/>
          <pc:sldMk cId="4183030957" sldId="330"/>
        </pc:sldMkLst>
        <pc:spChg chg="mod">
          <ac:chgData name="" userId="1f0e9c368644f195" providerId="LiveId" clId="{40DE12E1-E58D-4803-940F-14B1EECF5138}" dt="2021-12-02T09:08:47.642" v="949" actId="1076"/>
          <ac:spMkLst>
            <pc:docMk/>
            <pc:sldMk cId="4183030957" sldId="330"/>
            <ac:spMk id="7" creationId="{F071FAF5-BAAD-48F2-89AB-FC190F65DEC6}"/>
          </ac:spMkLst>
        </pc:spChg>
      </pc:sldChg>
      <pc:sldChg chg="modSp">
        <pc:chgData name="" userId="1f0e9c368644f195" providerId="LiveId" clId="{40DE12E1-E58D-4803-940F-14B1EECF5138}" dt="2021-12-02T09:09:56.287" v="961" actId="1582"/>
        <pc:sldMkLst>
          <pc:docMk/>
          <pc:sldMk cId="809737154" sldId="331"/>
        </pc:sldMkLst>
        <pc:cxnChg chg="mod">
          <ac:chgData name="" userId="1f0e9c368644f195" providerId="LiveId" clId="{40DE12E1-E58D-4803-940F-14B1EECF5138}" dt="2021-12-02T09:09:56.287" v="961" actId="1582"/>
          <ac:cxnSpMkLst>
            <pc:docMk/>
            <pc:sldMk cId="809737154" sldId="331"/>
            <ac:cxnSpMk id="15" creationId="{E8F9F414-298D-41FE-9A93-63279585A1EE}"/>
          </ac:cxnSpMkLst>
        </pc:cxnChg>
      </pc:sldChg>
      <pc:sldChg chg="modSp">
        <pc:chgData name="" userId="1f0e9c368644f195" providerId="LiveId" clId="{40DE12E1-E58D-4803-940F-14B1EECF5138}" dt="2021-12-02T09:14:01.359" v="1001" actId="1076"/>
        <pc:sldMkLst>
          <pc:docMk/>
          <pc:sldMk cId="3381176603" sldId="334"/>
        </pc:sldMkLst>
        <pc:spChg chg="mod">
          <ac:chgData name="" userId="1f0e9c368644f195" providerId="LiveId" clId="{40DE12E1-E58D-4803-940F-14B1EECF5138}" dt="2021-12-02T09:12:43.123" v="970" actId="1076"/>
          <ac:spMkLst>
            <pc:docMk/>
            <pc:sldMk cId="3381176603" sldId="334"/>
            <ac:spMk id="4" creationId="{88B37DB5-771D-4411-BBA3-1CCB1100739B}"/>
          </ac:spMkLst>
        </pc:spChg>
        <pc:spChg chg="mod">
          <ac:chgData name="" userId="1f0e9c368644f195" providerId="LiveId" clId="{40DE12E1-E58D-4803-940F-14B1EECF5138}" dt="2021-12-02T09:13:28.460" v="986" actId="14100"/>
          <ac:spMkLst>
            <pc:docMk/>
            <pc:sldMk cId="3381176603" sldId="334"/>
            <ac:spMk id="15" creationId="{5A972DB5-8101-4799-B234-97F1FD26AB20}"/>
          </ac:spMkLst>
        </pc:spChg>
        <pc:spChg chg="mod">
          <ac:chgData name="" userId="1f0e9c368644f195" providerId="LiveId" clId="{40DE12E1-E58D-4803-940F-14B1EECF5138}" dt="2021-12-02T09:14:01.359" v="1001" actId="1076"/>
          <ac:spMkLst>
            <pc:docMk/>
            <pc:sldMk cId="3381176603" sldId="334"/>
            <ac:spMk id="16" creationId="{27D984E0-62CE-494B-9D4B-2EA9E8442AD6}"/>
          </ac:spMkLst>
        </pc:spChg>
        <pc:spChg chg="mod">
          <ac:chgData name="" userId="1f0e9c368644f195" providerId="LiveId" clId="{40DE12E1-E58D-4803-940F-14B1EECF5138}" dt="2021-12-02T09:13:01.265" v="976" actId="1076"/>
          <ac:spMkLst>
            <pc:docMk/>
            <pc:sldMk cId="3381176603" sldId="334"/>
            <ac:spMk id="18" creationId="{C69EFCFE-3420-482E-A893-6B0C4AB9F499}"/>
          </ac:spMkLst>
        </pc:spChg>
        <pc:spChg chg="mod">
          <ac:chgData name="" userId="1f0e9c368644f195" providerId="LiveId" clId="{40DE12E1-E58D-4803-940F-14B1EECF5138}" dt="2021-12-02T09:13:46.428" v="993" actId="1076"/>
          <ac:spMkLst>
            <pc:docMk/>
            <pc:sldMk cId="3381176603" sldId="334"/>
            <ac:spMk id="19" creationId="{204958F1-2AF0-4C37-A7D1-C26D4BAAFFB0}"/>
          </ac:spMkLst>
        </pc:spChg>
        <pc:picChg chg="mod">
          <ac:chgData name="" userId="1f0e9c368644f195" providerId="LiveId" clId="{40DE12E1-E58D-4803-940F-14B1EECF5138}" dt="2021-12-02T09:13:59.427" v="1000" actId="1076"/>
          <ac:picMkLst>
            <pc:docMk/>
            <pc:sldMk cId="3381176603" sldId="334"/>
            <ac:picMk id="14" creationId="{AE1C2168-13C7-4078-B738-A2C0305177F5}"/>
          </ac:picMkLst>
        </pc:picChg>
        <pc:cxnChg chg="mod">
          <ac:chgData name="" userId="1f0e9c368644f195" providerId="LiveId" clId="{40DE12E1-E58D-4803-940F-14B1EECF5138}" dt="2021-12-02T09:13:47.129" v="994" actId="1076"/>
          <ac:cxnSpMkLst>
            <pc:docMk/>
            <pc:sldMk cId="3381176603" sldId="334"/>
            <ac:cxnSpMk id="25" creationId="{67F296B1-4787-4E9F-9F18-31BC0CE5CD1F}"/>
          </ac:cxnSpMkLst>
        </pc:cxnChg>
        <pc:cxnChg chg="mod">
          <ac:chgData name="" userId="1f0e9c368644f195" providerId="LiveId" clId="{40DE12E1-E58D-4803-940F-14B1EECF5138}" dt="2021-12-02T09:13:54.010" v="997" actId="1076"/>
          <ac:cxnSpMkLst>
            <pc:docMk/>
            <pc:sldMk cId="3381176603" sldId="334"/>
            <ac:cxnSpMk id="26" creationId="{CB527876-1B33-4CDB-B821-704ADE3A603F}"/>
          </ac:cxnSpMkLst>
        </pc:cxnChg>
      </pc:sldChg>
      <pc:sldChg chg="modSp">
        <pc:chgData name="" userId="1f0e9c368644f195" providerId="LiveId" clId="{40DE12E1-E58D-4803-940F-14B1EECF5138}" dt="2021-12-02T09:11:18.495" v="966" actId="1582"/>
        <pc:sldMkLst>
          <pc:docMk/>
          <pc:sldMk cId="3809568380" sldId="335"/>
        </pc:sldMkLst>
        <pc:spChg chg="mod">
          <ac:chgData name="" userId="1f0e9c368644f195" providerId="LiveId" clId="{40DE12E1-E58D-4803-940F-14B1EECF5138}" dt="2021-12-02T09:11:08.095" v="965" actId="1076"/>
          <ac:spMkLst>
            <pc:docMk/>
            <pc:sldMk cId="3809568380" sldId="335"/>
            <ac:spMk id="8" creationId="{6438FE37-A7FF-4956-BE86-926B843D213A}"/>
          </ac:spMkLst>
        </pc:spChg>
        <pc:cxnChg chg="mod">
          <ac:chgData name="" userId="1f0e9c368644f195" providerId="LiveId" clId="{40DE12E1-E58D-4803-940F-14B1EECF5138}" dt="2021-12-02T09:11:18.495" v="966" actId="1582"/>
          <ac:cxnSpMkLst>
            <pc:docMk/>
            <pc:sldMk cId="3809568380" sldId="335"/>
            <ac:cxnSpMk id="19" creationId="{E9771DEA-6050-4254-B136-20C980608E07}"/>
          </ac:cxnSpMkLst>
        </pc:cxnChg>
        <pc:cxnChg chg="mod">
          <ac:chgData name="" userId="1f0e9c368644f195" providerId="LiveId" clId="{40DE12E1-E58D-4803-940F-14B1EECF5138}" dt="2021-12-02T09:11:18.495" v="966" actId="1582"/>
          <ac:cxnSpMkLst>
            <pc:docMk/>
            <pc:sldMk cId="3809568380" sldId="335"/>
            <ac:cxnSpMk id="20" creationId="{46B791CF-8438-4A60-9AA0-05F000D2722B}"/>
          </ac:cxnSpMkLst>
        </pc:cxnChg>
        <pc:cxnChg chg="mod">
          <ac:chgData name="" userId="1f0e9c368644f195" providerId="LiveId" clId="{40DE12E1-E58D-4803-940F-14B1EECF5138}" dt="2021-12-02T09:11:18.495" v="966" actId="1582"/>
          <ac:cxnSpMkLst>
            <pc:docMk/>
            <pc:sldMk cId="3809568380" sldId="335"/>
            <ac:cxnSpMk id="21" creationId="{17E9BE71-D495-48EE-A164-7753B50F6D43}"/>
          </ac:cxnSpMkLst>
        </pc:cxnChg>
        <pc:cxnChg chg="mod">
          <ac:chgData name="" userId="1f0e9c368644f195" providerId="LiveId" clId="{40DE12E1-E58D-4803-940F-14B1EECF5138}" dt="2021-12-02T09:11:18.495" v="966" actId="1582"/>
          <ac:cxnSpMkLst>
            <pc:docMk/>
            <pc:sldMk cId="3809568380" sldId="335"/>
            <ac:cxnSpMk id="25" creationId="{A7D33290-B375-452B-AE27-1CE239E029E8}"/>
          </ac:cxnSpMkLst>
        </pc:cxnChg>
      </pc:sldChg>
      <pc:sldChg chg="addSp delSp modSp">
        <pc:chgData name="" userId="1f0e9c368644f195" providerId="LiveId" clId="{40DE12E1-E58D-4803-940F-14B1EECF5138}" dt="2021-12-02T09:29:26.736" v="1043" actId="478"/>
        <pc:sldMkLst>
          <pc:docMk/>
          <pc:sldMk cId="3972474137" sldId="336"/>
        </pc:sldMkLst>
        <pc:spChg chg="mod">
          <ac:chgData name="" userId="1f0e9c368644f195" providerId="LiveId" clId="{40DE12E1-E58D-4803-940F-14B1EECF5138}" dt="2021-12-02T07:22:43.722" v="15" actId="1076"/>
          <ac:spMkLst>
            <pc:docMk/>
            <pc:sldMk cId="3972474137" sldId="336"/>
            <ac:spMk id="3" creationId="{290DED0A-F38B-4992-9AE5-791F1F05CA31}"/>
          </ac:spMkLst>
        </pc:spChg>
        <pc:spChg chg="add del mod">
          <ac:chgData name="" userId="1f0e9c368644f195" providerId="LiveId" clId="{40DE12E1-E58D-4803-940F-14B1EECF5138}" dt="2021-12-02T07:23:19.191" v="23" actId="478"/>
          <ac:spMkLst>
            <pc:docMk/>
            <pc:sldMk cId="3972474137" sldId="336"/>
            <ac:spMk id="7" creationId="{6FB8BC5D-55AD-4769-AA28-E8D8CB29979E}"/>
          </ac:spMkLst>
        </pc:spChg>
        <pc:spChg chg="mod or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9" creationId="{F605266D-E020-4045-AF17-9B593CED1FBA}"/>
          </ac:spMkLst>
        </pc:spChg>
        <pc:spChg chg="mod topLvl">
          <ac:chgData name="" userId="1f0e9c368644f195" providerId="LiveId" clId="{40DE12E1-E58D-4803-940F-14B1EECF5138}" dt="2021-12-02T09:28:05.899" v="1028" actId="1076"/>
          <ac:spMkLst>
            <pc:docMk/>
            <pc:sldMk cId="3972474137" sldId="336"/>
            <ac:spMk id="10" creationId="{7FFEAB37-3A32-42E1-A6DB-899BC4B048A9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11" creationId="{58DD462D-9416-490D-A0E8-9EC6EFBA8F44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14" creationId="{4D9771E8-C1EB-4954-82A0-7A6A583487C9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18" creationId="{0168A3D6-8F19-42C9-A7FC-85D9B957C8B8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20" creationId="{B729A9A6-347F-4D77-9A5E-5F6FBBC64E68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23" creationId="{6626502C-4578-4E3F-99AB-906AA686EFD9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24" creationId="{C7EAE830-D9FA-48E2-A84B-D6ED9589A135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35" creationId="{E1395141-845C-4AFC-A12C-BF0DFDB7E5B0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36" creationId="{708E02E0-4124-4CE2-8054-BBCA3FD6FFC3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37" creationId="{8BB39E82-FB80-4C72-9AEB-FD56DD0EF38E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38" creationId="{E7CA0D4C-82EF-44EE-AD67-0B22BA218374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39" creationId="{5A17CCB7-B1D7-4949-A8FF-0C7A6C8B9FD8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40" creationId="{6494C8B0-EECC-47D2-BFE7-F6AA1D8A02F2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41" creationId="{51F770AF-7464-42A0-97EB-4D1E223A2D27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42" creationId="{F1CBAE70-DECB-4C98-A74D-6AC829C0EC7B}"/>
          </ac:spMkLst>
        </pc:spChg>
        <pc:spChg chg="mod topLvl">
          <ac:chgData name="" userId="1f0e9c368644f195" providerId="LiveId" clId="{40DE12E1-E58D-4803-940F-14B1EECF5138}" dt="2021-12-02T09:28:47.297" v="1035" actId="1076"/>
          <ac:spMkLst>
            <pc:docMk/>
            <pc:sldMk cId="3972474137" sldId="336"/>
            <ac:spMk id="44" creationId="{2F982A5C-C2AB-46F5-B31C-8A74EC8B1E1E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45" creationId="{58BDAB39-0C76-41FF-A8CF-CCCE788F12EA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46" creationId="{7B41AA5B-05F4-4500-9B83-3B65D5993599}"/>
          </ac:spMkLst>
        </pc:spChg>
        <pc:spChg chg="mod topLvl">
          <ac:chgData name="" userId="1f0e9c368644f195" providerId="LiveId" clId="{40DE12E1-E58D-4803-940F-14B1EECF5138}" dt="2021-12-02T07:35:16.330" v="226" actId="1038"/>
          <ac:spMkLst>
            <pc:docMk/>
            <pc:sldMk cId="3972474137" sldId="336"/>
            <ac:spMk id="47" creationId="{4CD45A61-2BDA-4D84-B540-C372551FC451}"/>
          </ac:spMkLst>
        </pc:spChg>
        <pc:spChg chg="mod topLvl">
          <ac:chgData name="" userId="1f0e9c368644f195" providerId="LiveId" clId="{40DE12E1-E58D-4803-940F-14B1EECF5138}" dt="2021-12-02T09:28:47.297" v="1035" actId="1076"/>
          <ac:spMkLst>
            <pc:docMk/>
            <pc:sldMk cId="3972474137" sldId="336"/>
            <ac:spMk id="48" creationId="{D23E8703-E695-4B91-A94C-CEE34D2AF3F9}"/>
          </ac:spMkLst>
        </pc:spChg>
        <pc:spChg chg="mod topLvl">
          <ac:chgData name="" userId="1f0e9c368644f195" providerId="LiveId" clId="{40DE12E1-E58D-4803-940F-14B1EECF5138}" dt="2021-12-02T09:28:47.297" v="1035" actId="1076"/>
          <ac:spMkLst>
            <pc:docMk/>
            <pc:sldMk cId="3972474137" sldId="336"/>
            <ac:spMk id="49" creationId="{CD572F53-1591-4496-96A7-B6A85FA72C54}"/>
          </ac:spMkLst>
        </pc:spChg>
        <pc:spChg chg="mod">
          <ac:chgData name="" userId="1f0e9c368644f195" providerId="LiveId" clId="{40DE12E1-E58D-4803-940F-14B1EECF5138}" dt="2021-12-02T07:24:08.129" v="28" actId="1076"/>
          <ac:spMkLst>
            <pc:docMk/>
            <pc:sldMk cId="3972474137" sldId="336"/>
            <ac:spMk id="51" creationId="{2FD2AB8D-B8A2-4641-AA6B-812B32061888}"/>
          </ac:spMkLst>
        </pc:spChg>
        <pc:spChg chg="add mod ord">
          <ac:chgData name="" userId="1f0e9c368644f195" providerId="LiveId" clId="{40DE12E1-E58D-4803-940F-14B1EECF5138}" dt="2021-12-02T07:33:19.514" v="196" actId="207"/>
          <ac:spMkLst>
            <pc:docMk/>
            <pc:sldMk cId="3972474137" sldId="336"/>
            <ac:spMk id="56" creationId="{D998DB29-DE0E-4D55-B465-EDD713904CCB}"/>
          </ac:spMkLst>
        </pc:spChg>
        <pc:spChg chg="add mod">
          <ac:chgData name="" userId="1f0e9c368644f195" providerId="LiveId" clId="{40DE12E1-E58D-4803-940F-14B1EECF5138}" dt="2021-12-02T07:34:20.782" v="213" actId="207"/>
          <ac:spMkLst>
            <pc:docMk/>
            <pc:sldMk cId="3972474137" sldId="336"/>
            <ac:spMk id="57" creationId="{DD540382-310B-40D1-8E71-BFC16667778A}"/>
          </ac:spMkLst>
        </pc:spChg>
        <pc:spChg chg="add mod ord">
          <ac:chgData name="" userId="1f0e9c368644f195" providerId="LiveId" clId="{40DE12E1-E58D-4803-940F-14B1EECF5138}" dt="2021-12-02T07:34:16.452" v="212" actId="207"/>
          <ac:spMkLst>
            <pc:docMk/>
            <pc:sldMk cId="3972474137" sldId="336"/>
            <ac:spMk id="59" creationId="{F3F277EB-6725-4660-9D84-26B358F54806}"/>
          </ac:spMkLst>
        </pc:spChg>
        <pc:spChg chg="add del mod">
          <ac:chgData name="" userId="1f0e9c368644f195" providerId="LiveId" clId="{40DE12E1-E58D-4803-940F-14B1EECF5138}" dt="2021-12-02T07:29:50.310" v="142" actId="478"/>
          <ac:spMkLst>
            <pc:docMk/>
            <pc:sldMk cId="3972474137" sldId="336"/>
            <ac:spMk id="61" creationId="{49F40545-4319-411E-B9C6-9CCEC1A81D48}"/>
          </ac:spMkLst>
        </pc:spChg>
        <pc:spChg chg="add del mod">
          <ac:chgData name="" userId="1f0e9c368644f195" providerId="LiveId" clId="{40DE12E1-E58D-4803-940F-14B1EECF5138}" dt="2021-12-02T07:33:57.103" v="209" actId="478"/>
          <ac:spMkLst>
            <pc:docMk/>
            <pc:sldMk cId="3972474137" sldId="336"/>
            <ac:spMk id="62" creationId="{668E1726-797A-420C-B4DC-6079E6D59460}"/>
          </ac:spMkLst>
        </pc:spChg>
        <pc:spChg chg="add mod">
          <ac:chgData name="" userId="1f0e9c368644f195" providerId="LiveId" clId="{40DE12E1-E58D-4803-940F-14B1EECF5138}" dt="2021-12-02T09:28:42.515" v="1034" actId="1076"/>
          <ac:spMkLst>
            <pc:docMk/>
            <pc:sldMk cId="3972474137" sldId="336"/>
            <ac:spMk id="63" creationId="{B43DFAA3-6C12-4C7A-ABD9-B94E5E931EBF}"/>
          </ac:spMkLst>
        </pc:spChg>
        <pc:spChg chg="add mod ord">
          <ac:chgData name="" userId="1f0e9c368644f195" providerId="LiveId" clId="{40DE12E1-E58D-4803-940F-14B1EECF5138}" dt="2021-12-02T09:29:01.047" v="1039" actId="167"/>
          <ac:spMkLst>
            <pc:docMk/>
            <pc:sldMk cId="3972474137" sldId="336"/>
            <ac:spMk id="64" creationId="{753DBCE9-D9CD-4433-96AA-77C5559D29B4}"/>
          </ac:spMkLst>
        </pc:spChg>
        <pc:spChg chg="add mod">
          <ac:chgData name="" userId="1f0e9c368644f195" providerId="LiveId" clId="{40DE12E1-E58D-4803-940F-14B1EECF5138}" dt="2021-12-02T09:28:16.522" v="1031" actId="1036"/>
          <ac:spMkLst>
            <pc:docMk/>
            <pc:sldMk cId="3972474137" sldId="336"/>
            <ac:spMk id="65" creationId="{71B06A6D-5736-455D-8DE5-8B77CC4327F3}"/>
          </ac:spMkLst>
        </pc:spChg>
        <pc:grpChg chg="del">
          <ac:chgData name="" userId="1f0e9c368644f195" providerId="LiveId" clId="{40DE12E1-E58D-4803-940F-14B1EECF5138}" dt="2021-12-02T07:21:51.663" v="0" actId="165"/>
          <ac:grpSpMkLst>
            <pc:docMk/>
            <pc:sldMk cId="3972474137" sldId="336"/>
            <ac:grpSpMk id="4" creationId="{9E6C75C6-5A7B-48A2-843E-9CB2408508D0}"/>
          </ac:grpSpMkLst>
        </pc:grpChg>
        <pc:grpChg chg="add del mod">
          <ac:chgData name="" userId="1f0e9c368644f195" providerId="LiveId" clId="{40DE12E1-E58D-4803-940F-14B1EECF5138}" dt="2021-12-02T07:22:25.592" v="9" actId="165"/>
          <ac:grpSpMkLst>
            <pc:docMk/>
            <pc:sldMk cId="3972474137" sldId="336"/>
            <ac:grpSpMk id="5" creationId="{691C6F5D-F18F-4020-B5A7-F026E37B1AE0}"/>
          </ac:grpSpMkLst>
        </pc:grpChg>
        <pc:grpChg chg="del mod topLvl">
          <ac:chgData name="" userId="1f0e9c368644f195" providerId="LiveId" clId="{40DE12E1-E58D-4803-940F-14B1EECF5138}" dt="2021-12-02T07:25:46.876" v="52" actId="165"/>
          <ac:grpSpMkLst>
            <pc:docMk/>
            <pc:sldMk cId="3972474137" sldId="336"/>
            <ac:grpSpMk id="8" creationId="{D8B183BA-D66A-4634-8D51-A2C5C5448276}"/>
          </ac:grpSpMkLst>
        </pc:grpChg>
        <pc:grpChg chg="mod topLvl">
          <ac:chgData name="" userId="1f0e9c368644f195" providerId="LiveId" clId="{40DE12E1-E58D-4803-940F-14B1EECF5138}" dt="2021-12-02T07:35:16.330" v="226" actId="1038"/>
          <ac:grpSpMkLst>
            <pc:docMk/>
            <pc:sldMk cId="3972474137" sldId="336"/>
            <ac:grpSpMk id="13" creationId="{04FE8CC4-EC11-47A1-9FF7-693BD45F6FD2}"/>
          </ac:grpSpMkLst>
        </pc:grpChg>
        <pc:grpChg chg="mod topLvl">
          <ac:chgData name="" userId="1f0e9c368644f195" providerId="LiveId" clId="{40DE12E1-E58D-4803-940F-14B1EECF5138}" dt="2021-12-02T07:35:16.330" v="226" actId="1038"/>
          <ac:grpSpMkLst>
            <pc:docMk/>
            <pc:sldMk cId="3972474137" sldId="336"/>
            <ac:grpSpMk id="17" creationId="{CF406F9D-65CA-4565-9FA6-6961E615BEDD}"/>
          </ac:grpSpMkLst>
        </pc:grpChg>
        <pc:grpChg chg="add mod">
          <ac:chgData name="" userId="1f0e9c368644f195" providerId="LiveId" clId="{40DE12E1-E58D-4803-940F-14B1EECF5138}" dt="2021-12-02T07:29:10.501" v="129" actId="164"/>
          <ac:grpSpMkLst>
            <pc:docMk/>
            <pc:sldMk cId="3972474137" sldId="336"/>
            <ac:grpSpMk id="50" creationId="{22CCD0A1-069E-4C2C-9D28-AAA6F6AB8D86}"/>
          </ac:grpSpMkLst>
        </pc:grpChg>
        <pc:grpChg chg="add mod">
          <ac:chgData name="" userId="1f0e9c368644f195" providerId="LiveId" clId="{40DE12E1-E58D-4803-940F-14B1EECF5138}" dt="2021-12-02T09:28:16.522" v="1031" actId="1036"/>
          <ac:grpSpMkLst>
            <pc:docMk/>
            <pc:sldMk cId="3972474137" sldId="336"/>
            <ac:grpSpMk id="58" creationId="{872D8897-6CB0-45F7-8F94-3296B28216E1}"/>
          </ac:grpSpMkLst>
        </pc:grpChg>
        <pc:grpChg chg="add mod">
          <ac:chgData name="" userId="1f0e9c368644f195" providerId="LiveId" clId="{40DE12E1-E58D-4803-940F-14B1EECF5138}" dt="2021-12-02T09:28:16.522" v="1031" actId="1036"/>
          <ac:grpSpMkLst>
            <pc:docMk/>
            <pc:sldMk cId="3972474137" sldId="336"/>
            <ac:grpSpMk id="60" creationId="{BCA64A75-C11C-4D22-BDA2-3C1AB79106B7}"/>
          </ac:grpSpMkLst>
        </pc:grpChg>
        <pc:cxnChg chg="mod topLvl">
          <ac:chgData name="" userId="1f0e9c368644f195" providerId="LiveId" clId="{40DE12E1-E58D-4803-940F-14B1EECF5138}" dt="2021-12-02T07:35:16.330" v="226" actId="1038"/>
          <ac:cxnSpMkLst>
            <pc:docMk/>
            <pc:sldMk cId="3972474137" sldId="336"/>
            <ac:cxnSpMk id="12" creationId="{909CDEAD-E335-4EEA-8C28-89BC3D2E5725}"/>
          </ac:cxnSpMkLst>
        </pc:cxnChg>
        <pc:cxnChg chg="mod topLvl">
          <ac:chgData name="" userId="1f0e9c368644f195" providerId="LiveId" clId="{40DE12E1-E58D-4803-940F-14B1EECF5138}" dt="2021-12-02T07:35:16.330" v="226" actId="1038"/>
          <ac:cxnSpMkLst>
            <pc:docMk/>
            <pc:sldMk cId="3972474137" sldId="336"/>
            <ac:cxnSpMk id="15" creationId="{38EA87E0-8EA2-4107-A5C9-D4880C74825F}"/>
          </ac:cxnSpMkLst>
        </pc:cxnChg>
        <pc:cxnChg chg="mod topLvl">
          <ac:chgData name="" userId="1f0e9c368644f195" providerId="LiveId" clId="{40DE12E1-E58D-4803-940F-14B1EECF5138}" dt="2021-12-02T07:35:16.330" v="226" actId="1038"/>
          <ac:cxnSpMkLst>
            <pc:docMk/>
            <pc:sldMk cId="3972474137" sldId="336"/>
            <ac:cxnSpMk id="16" creationId="{BE1F603F-2DCD-40EE-B332-AE9BFAA97824}"/>
          </ac:cxnSpMkLst>
        </pc:cxnChg>
        <pc:cxnChg chg="mod topLvl">
          <ac:chgData name="" userId="1f0e9c368644f195" providerId="LiveId" clId="{40DE12E1-E58D-4803-940F-14B1EECF5138}" dt="2021-12-02T07:35:16.330" v="226" actId="1038"/>
          <ac:cxnSpMkLst>
            <pc:docMk/>
            <pc:sldMk cId="3972474137" sldId="336"/>
            <ac:cxnSpMk id="19" creationId="{B5C2CF58-1513-431F-A68A-754C7B6DD77C}"/>
          </ac:cxnSpMkLst>
        </pc:cxnChg>
        <pc:cxnChg chg="mod topLvl">
          <ac:chgData name="" userId="1f0e9c368644f195" providerId="LiveId" clId="{40DE12E1-E58D-4803-940F-14B1EECF5138}" dt="2021-12-02T07:35:16.330" v="226" actId="1038"/>
          <ac:cxnSpMkLst>
            <pc:docMk/>
            <pc:sldMk cId="3972474137" sldId="336"/>
            <ac:cxnSpMk id="21" creationId="{86B2F54C-DDB5-401B-A945-3D7845ED1DE5}"/>
          </ac:cxnSpMkLst>
        </pc:cxnChg>
        <pc:cxnChg chg="mod topLvl">
          <ac:chgData name="" userId="1f0e9c368644f195" providerId="LiveId" clId="{40DE12E1-E58D-4803-940F-14B1EECF5138}" dt="2021-12-02T07:35:16.330" v="226" actId="1038"/>
          <ac:cxnSpMkLst>
            <pc:docMk/>
            <pc:sldMk cId="3972474137" sldId="336"/>
            <ac:cxnSpMk id="22" creationId="{7224A359-49D4-4ACD-997E-3AF072B58AB1}"/>
          </ac:cxnSpMkLst>
        </pc:cxnChg>
        <pc:cxnChg chg="mod topLvl">
          <ac:chgData name="" userId="1f0e9c368644f195" providerId="LiveId" clId="{40DE12E1-E58D-4803-940F-14B1EECF5138}" dt="2021-12-02T09:28:47.297" v="1035" actId="1076"/>
          <ac:cxnSpMkLst>
            <pc:docMk/>
            <pc:sldMk cId="3972474137" sldId="336"/>
            <ac:cxnSpMk id="43" creationId="{CF42E386-9FAA-4B94-A2C1-9CB2CD7B688A}"/>
          </ac:cxnSpMkLst>
        </pc:cxnChg>
        <pc:cxnChg chg="add del mod ord">
          <ac:chgData name="" userId="1f0e9c368644f195" providerId="LiveId" clId="{40DE12E1-E58D-4803-940F-14B1EECF5138}" dt="2021-12-02T09:29:26.736" v="1043" actId="478"/>
          <ac:cxnSpMkLst>
            <pc:docMk/>
            <pc:sldMk cId="3972474137" sldId="336"/>
            <ac:cxnSpMk id="61" creationId="{B0CD390A-4E13-46B6-848A-2AC44516DE05}"/>
          </ac:cxnSpMkLst>
        </pc:cxnChg>
      </pc:sldChg>
      <pc:sldChg chg="modSp">
        <pc:chgData name="" userId="1f0e9c368644f195" providerId="LiveId" clId="{40DE12E1-E58D-4803-940F-14B1EECF5138}" dt="2021-12-02T09:09:14.221" v="956" actId="1076"/>
        <pc:sldMkLst>
          <pc:docMk/>
          <pc:sldMk cId="1188237667" sldId="337"/>
        </pc:sldMkLst>
        <pc:graphicFrameChg chg="mod modGraphic">
          <ac:chgData name="" userId="1f0e9c368644f195" providerId="LiveId" clId="{40DE12E1-E58D-4803-940F-14B1EECF5138}" dt="2021-12-02T09:09:14.221" v="956" actId="1076"/>
          <ac:graphicFrameMkLst>
            <pc:docMk/>
            <pc:sldMk cId="1188237667" sldId="337"/>
            <ac:graphicFrameMk id="12" creationId="{260557E1-6225-41C1-948D-62F89599DF02}"/>
          </ac:graphicFrameMkLst>
        </pc:graphicFrameChg>
        <pc:picChg chg="mod">
          <ac:chgData name="" userId="1f0e9c368644f195" providerId="LiveId" clId="{40DE12E1-E58D-4803-940F-14B1EECF5138}" dt="2021-12-02T09:09:07.266" v="955" actId="14100"/>
          <ac:picMkLst>
            <pc:docMk/>
            <pc:sldMk cId="1188237667" sldId="337"/>
            <ac:picMk id="4" creationId="{D507667C-5814-4085-9E61-3B93819CA51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6CA68E01-8E16-456C-9169-11DF1CF33B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DE7420CE-B9AB-4D68-A2B3-3E5860806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3000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7348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3767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9487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63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0711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9563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84491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72281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6052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未标题-1 拷贝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BEEDB-2A0B-4DC2-AB83-202671C8E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FEB51-B069-4A9A-A1DA-570FDC466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620688"/>
          </a:xfrm>
        </p:spPr>
        <p:txBody>
          <a:bodyPr/>
          <a:lstStyle>
            <a:lvl1pPr>
              <a:def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18728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"/>
              <a:defRPr 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42000" indent="-342900">
              <a:buFont typeface="Arial" panose="020B0604020202020204" pitchFamily="34" charset="0"/>
              <a:buChar char="•"/>
              <a:defRPr 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>
              <a:buFont typeface="Wingdings" panose="05000000000000000000" pitchFamily="2" charset="2"/>
              <a:buChar char="Ø"/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20D9-156C-4CF0-A82B-CBEB7892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314A-B13F-4AF1-8CAE-C52665E3D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6DB7-EDA2-4AB9-8DA2-B602CB49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F768-A72A-4946-89DF-656276D88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2D35-26D7-4EEA-B120-D49CBAA38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476-AC96-4BCE-A41E-2164431D0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未标题-2 拷贝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339752" y="0"/>
            <a:ext cx="6480720" cy="6926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第二层</a:t>
            </a:r>
          </a:p>
          <a:p>
            <a:pPr lvl="2"/>
            <a:r>
              <a:rPr lang="zh-CN" altLang="en-US"/>
              <a:t>第三层</a:t>
            </a:r>
          </a:p>
          <a:p>
            <a:pPr lvl="3"/>
            <a:r>
              <a:rPr lang="zh-CN" altLang="en-US"/>
              <a:t>第四层</a:t>
            </a:r>
          </a:p>
          <a:p>
            <a:pPr lvl="4"/>
            <a:r>
              <a:rPr lang="zh-CN" altLang="en-US"/>
              <a:t>第五层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C9BCF9-EAAB-44F6-A0CD-FFBD6AA0CD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2.png"/><Relationship Id="rId5" Type="http://schemas.openxmlformats.org/officeDocument/2006/relationships/image" Target="../media/image25.png"/><Relationship Id="rId10" Type="http://schemas.openxmlformats.org/officeDocument/2006/relationships/image" Target="../media/image31.png"/><Relationship Id="rId4" Type="http://schemas.microsoft.com/office/2007/relationships/hdphoto" Target="../media/hdphoto2.wdp"/><Relationship Id="rId9" Type="http://schemas.openxmlformats.org/officeDocument/2006/relationships/image" Target="../media/image29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hdphoto" Target="../media/hdphoto3.wdp"/><Relationship Id="rId7" Type="http://schemas.openxmlformats.org/officeDocument/2006/relationships/image" Target="../media/image20.png"/><Relationship Id="rId12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0.png"/><Relationship Id="rId9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62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emf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 txBox="1">
            <a:spLocks noChangeArrowheads="1"/>
          </p:cNvSpPr>
          <p:nvPr/>
        </p:nvSpPr>
        <p:spPr bwMode="auto">
          <a:xfrm>
            <a:off x="987624" y="4293096"/>
            <a:ext cx="730830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浙江大学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流体动力与机电系统国家重点实验室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2022.12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40110D3-0640-4B82-A6E8-F59993907A6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5576" y="1340768"/>
            <a:ext cx="7772400" cy="223224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液压传动及控制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调速回路（上）</a:t>
            </a:r>
            <a:endParaRPr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99E12-D881-4C3A-9E43-63C67712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620688"/>
          </a:xfrm>
        </p:spPr>
        <p:txBody>
          <a:bodyPr/>
          <a:lstStyle/>
          <a:p>
            <a:r>
              <a:rPr lang="zh-CN" altLang="en-US" dirty="0"/>
              <a:t>机械特性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D8C269-590E-4398-8389-13A7BD1380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921" y="788318"/>
                <a:ext cx="3699503" cy="5852770"/>
              </a:xfrm>
            </p:spPr>
            <p:txBody>
              <a:bodyPr/>
              <a:lstStyle/>
              <a:p>
                <a:r>
                  <a:rPr lang="zh-CN" altLang="en-US" dirty="0"/>
                  <a:t>回路速度刚性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活塞运动速度受负载影响的程度。</a:t>
                </a:r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回路速度刚性：特性曲线上某处斜率的倒数：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𝑣</m:t>
                        </m:r>
                      </m:den>
                    </m:f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unc>
                          <m:func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dirty="0">
                                <a:latin typeface="Cambria Math" panose="02040503050406030204" pitchFamily="18" charset="0"/>
                              </a:rPr>
                              <m:t>tan</m:t>
                            </m:r>
                          </m:fName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</m:func>
                      </m:den>
                    </m:f>
                    <m:r>
                      <a:rPr lang="zh-CN" altLang="en-US" i="1" dirty="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dirty="0"/>
              </a:p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曲线斜率越小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>-&gt;</a:t>
                </a:r>
                <a:r>
                  <a:rPr lang="zh-CN" altLang="en-US" dirty="0"/>
                  <a:t>速度刚性越大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>-&gt;</a:t>
                </a:r>
                <a:r>
                  <a:rPr lang="zh-CN" altLang="en-US" dirty="0"/>
                  <a:t>活塞运动速度受负载波动的影响越小</a:t>
                </a:r>
                <a:r>
                  <a:rPr lang="en-US" altLang="zh-CN" dirty="0"/>
                  <a:t/>
                </a:r>
                <a:br>
                  <a:rPr lang="en-US" altLang="zh-CN" dirty="0"/>
                </a:br>
                <a:r>
                  <a:rPr lang="en-US" altLang="zh-CN" dirty="0"/>
                  <a:t>-&gt;</a:t>
                </a:r>
                <a:r>
                  <a:rPr lang="zh-CN" altLang="en-US" dirty="0"/>
                  <a:t>活塞运动越平稳。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AD8C269-590E-4398-8389-13A7BD138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921" y="788318"/>
                <a:ext cx="3699503" cy="5852770"/>
              </a:xfrm>
              <a:blipFill>
                <a:blip r:embed="rId3"/>
                <a:stretch>
                  <a:fillRect l="-2306" t="-8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0B4769-403F-4BA0-B0C4-564B7587CC64}"/>
              </a:ext>
            </a:extLst>
          </p:cNvPr>
          <p:cNvSpPr txBox="1">
            <a:spLocks/>
          </p:cNvSpPr>
          <p:nvPr/>
        </p:nvSpPr>
        <p:spPr bwMode="auto">
          <a:xfrm>
            <a:off x="4572000" y="6223028"/>
            <a:ext cx="4135120" cy="41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8-2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定压式进口节流调速回路的机械特性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61F94A4-4726-4DB8-95D1-17FE6C16A467}"/>
              </a:ext>
            </a:extLst>
          </p:cNvPr>
          <p:cNvGrpSpPr/>
          <p:nvPr/>
        </p:nvGrpSpPr>
        <p:grpSpPr>
          <a:xfrm>
            <a:off x="3959424" y="853405"/>
            <a:ext cx="5184576" cy="5387549"/>
            <a:chOff x="4355977" y="1124744"/>
            <a:chExt cx="4626951" cy="4808093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8173A6-394D-4C79-8C6C-91850B5798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6315"/>
            <a:stretch/>
          </p:blipFill>
          <p:spPr>
            <a:xfrm>
              <a:off x="4355977" y="1124744"/>
              <a:ext cx="4626951" cy="4808093"/>
            </a:xfrm>
            <a:prstGeom prst="rect">
              <a:avLst/>
            </a:prstGeom>
          </p:spPr>
        </p:pic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637349AC-DAEE-4A86-ADC9-5ECCFB1BC762}"/>
                </a:ext>
              </a:extLst>
            </p:cNvPr>
            <p:cNvSpPr/>
            <p:nvPr/>
          </p:nvSpPr>
          <p:spPr>
            <a:xfrm>
              <a:off x="4572000" y="2852936"/>
              <a:ext cx="1368152" cy="936104"/>
            </a:xfrm>
            <a:prstGeom prst="ellipse">
              <a:avLst/>
            </a:prstGeom>
            <a:noFill/>
            <a:ln w="28575">
              <a:solidFill>
                <a:srgbClr val="71A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2F6F2AE-F034-4A70-B9F7-815094EB5332}"/>
                </a:ext>
              </a:extLst>
            </p:cNvPr>
            <p:cNvSpPr/>
            <p:nvPr/>
          </p:nvSpPr>
          <p:spPr>
            <a:xfrm>
              <a:off x="5940152" y="3284983"/>
              <a:ext cx="1368152" cy="1080121"/>
            </a:xfrm>
            <a:prstGeom prst="ellipse">
              <a:avLst/>
            </a:prstGeom>
            <a:noFill/>
            <a:ln w="28575">
              <a:solidFill>
                <a:srgbClr val="71A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0940748-E733-4C1D-BB3E-290CD3682EA0}"/>
                </a:ext>
              </a:extLst>
            </p:cNvPr>
            <p:cNvSpPr/>
            <p:nvPr/>
          </p:nvSpPr>
          <p:spPr>
            <a:xfrm>
              <a:off x="4572000" y="2039516"/>
              <a:ext cx="1368152" cy="936104"/>
            </a:xfrm>
            <a:prstGeom prst="ellipse">
              <a:avLst/>
            </a:prstGeom>
            <a:noFill/>
            <a:ln w="28575">
              <a:solidFill>
                <a:srgbClr val="71AF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927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2B191EA0-A006-439C-A34F-0CC8F97E1C4B}"/>
              </a:ext>
            </a:extLst>
          </p:cNvPr>
          <p:cNvGrpSpPr/>
          <p:nvPr/>
        </p:nvGrpSpPr>
        <p:grpSpPr>
          <a:xfrm>
            <a:off x="4135315" y="2512292"/>
            <a:ext cx="4600668" cy="4064991"/>
            <a:chOff x="411152" y="2793009"/>
            <a:chExt cx="4600668" cy="406499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E575763-53B9-4E66-99C9-D87A636743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2591" r="6315" b="1519"/>
            <a:stretch/>
          </p:blipFill>
          <p:spPr>
            <a:xfrm>
              <a:off x="411152" y="2793009"/>
              <a:ext cx="4079536" cy="4064991"/>
            </a:xfrm>
            <a:prstGeom prst="rect">
              <a:avLst/>
            </a:prstGeom>
          </p:spPr>
        </p:pic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A31FF57F-E57C-4C4A-8551-8851409F03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82299" y="4004973"/>
              <a:ext cx="610576" cy="640848"/>
            </a:xfrm>
            <a:prstGeom prst="straightConnector1">
              <a:avLst/>
            </a:prstGeom>
            <a:ln w="38100">
              <a:solidFill>
                <a:srgbClr val="3387C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4806AA7B-8838-4027-9FBD-86EA6939EFCC}"/>
                </a:ext>
              </a:extLst>
            </p:cNvPr>
            <p:cNvSpPr/>
            <p:nvPr/>
          </p:nvSpPr>
          <p:spPr>
            <a:xfrm>
              <a:off x="2287997" y="3925741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负载越小，速度刚性越高</a:t>
              </a:r>
              <a:endParaRPr lang="zh-CN" altLang="en-US" dirty="0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6799E12-D881-4C3A-9E43-63C67712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620688"/>
          </a:xfrm>
        </p:spPr>
        <p:txBody>
          <a:bodyPr/>
          <a:lstStyle/>
          <a:p>
            <a:r>
              <a:rPr lang="zh-CN" altLang="en-US" dirty="0"/>
              <a:t>机械特性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B8E393-F90F-4F4B-AE63-6AFD6384EA1B}"/>
              </a:ext>
            </a:extLst>
          </p:cNvPr>
          <p:cNvSpPr/>
          <p:nvPr/>
        </p:nvSpPr>
        <p:spPr>
          <a:xfrm>
            <a:off x="174132" y="688601"/>
            <a:ext cx="4737202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回路速度刚性：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40B4769-403F-4BA0-B0C4-564B7587CC64}"/>
              </a:ext>
            </a:extLst>
          </p:cNvPr>
          <p:cNvSpPr txBox="1">
            <a:spLocks/>
          </p:cNvSpPr>
          <p:nvPr/>
        </p:nvSpPr>
        <p:spPr bwMode="auto">
          <a:xfrm>
            <a:off x="4238527" y="6458668"/>
            <a:ext cx="4135120" cy="38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8-2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定压式进口节流调速回路的机械特性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7970EBC-EBA6-4C45-BA72-287826417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520" y="2492896"/>
            <a:ext cx="3397506" cy="4365104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4735DFF7-2BE7-49C3-826F-8C3AC47FC656}"/>
              </a:ext>
            </a:extLst>
          </p:cNvPr>
          <p:cNvGrpSpPr/>
          <p:nvPr/>
        </p:nvGrpSpPr>
        <p:grpSpPr>
          <a:xfrm>
            <a:off x="1547664" y="865587"/>
            <a:ext cx="7110992" cy="1924633"/>
            <a:chOff x="181622" y="1253806"/>
            <a:chExt cx="7110992" cy="19246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342A40CB-2371-4A0D-BC00-DCDCDB0FD887}"/>
                    </a:ext>
                  </a:extLst>
                </p:cNvPr>
                <p:cNvSpPr/>
                <p:nvPr/>
              </p:nvSpPr>
              <p:spPr>
                <a:xfrm>
                  <a:off x="181622" y="1469506"/>
                  <a:ext cx="5896254" cy="13235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1+</m:t>
                                </m:r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𝜙</m:t>
                                </m:r>
                              </m:sup>
                            </m:sSubSup>
                          </m:num>
                          <m:den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𝑇</m:t>
                                </m:r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b="0" i="1" kern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altLang="zh-CN" sz="2400" b="0" i="1" kern="0" smtClean="0">
                                            <a:latin typeface="Cambria Math" panose="02040503050406030204" pitchFamily="18" charset="0"/>
                                            <a:ea typeface="黑体" panose="02010609060101010101" pitchFamily="49" charset="-122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2400" b="0" i="1" kern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−</m:t>
                                    </m:r>
                                    <m:r>
                                      <a:rPr lang="en-US" altLang="zh-CN" sz="2400" b="0" i="1" kern="0" smtClean="0">
                                        <a:latin typeface="Cambria Math" panose="02040503050406030204" pitchFamily="18" charset="0"/>
                                        <a:ea typeface="黑体" panose="02010609060101010101" pitchFamily="49" charset="-122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𝜙</m:t>
                                </m:r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𝜙</m:t>
                            </m:r>
                          </m:den>
                        </m:f>
                        <m:r>
                          <a:rPr lang="en-US" altLang="zh-CN" sz="2400" b="0" i="1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𝑝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sz="24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−</m:t>
                            </m:r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𝐹</m:t>
                            </m:r>
                          </m:num>
                          <m:den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𝜙</m:t>
                            </m:r>
                            <m:r>
                              <a:rPr lang="en-US" altLang="zh-CN" sz="24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den>
                        </m:f>
                      </m:oMath>
                    </m:oMathPara>
                  </a14:m>
                  <a:endParaRPr lang="en-US" altLang="zh-CN" sz="2400" kern="0" dirty="0"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342A40CB-2371-4A0D-BC00-DCDCDB0FD8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622" y="1469506"/>
                  <a:ext cx="5896254" cy="132350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CA0AB5E9-9DF5-4AD6-B8E8-7FB02141BC82}"/>
                </a:ext>
              </a:extLst>
            </p:cNvPr>
            <p:cNvSpPr/>
            <p:nvPr/>
          </p:nvSpPr>
          <p:spPr>
            <a:xfrm>
              <a:off x="4149479" y="1253806"/>
              <a:ext cx="2723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增大液压缸有效工作面积</a:t>
              </a:r>
              <a:endParaRPr lang="zh-CN" altLang="en-US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07C36E4D-DB0C-41C2-BF64-075BB861C825}"/>
                </a:ext>
              </a:extLst>
            </p:cNvPr>
            <p:cNvSpPr/>
            <p:nvPr/>
          </p:nvSpPr>
          <p:spPr>
            <a:xfrm>
              <a:off x="4791280" y="1711525"/>
              <a:ext cx="386904" cy="520465"/>
            </a:xfrm>
            <a:prstGeom prst="ellipse">
              <a:avLst/>
            </a:prstGeom>
            <a:noFill/>
            <a:ln>
              <a:solidFill>
                <a:srgbClr val="338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42133946-8C26-4E3E-91B2-9879EFFACBA7}"/>
                </a:ext>
              </a:extLst>
            </p:cNvPr>
            <p:cNvCxnSpPr>
              <a:cxnSpLocks/>
              <a:stCxn id="16" idx="7"/>
            </p:cNvCxnSpPr>
            <p:nvPr/>
          </p:nvCxnSpPr>
          <p:spPr>
            <a:xfrm flipV="1">
              <a:off x="5121523" y="1554693"/>
              <a:ext cx="460471" cy="233052"/>
            </a:xfrm>
            <a:prstGeom prst="line">
              <a:avLst/>
            </a:prstGeom>
            <a:ln w="28575">
              <a:solidFill>
                <a:srgbClr val="3387C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27A29800-52D1-4D1E-B822-3BA033CEB6A3}"/>
                </a:ext>
              </a:extLst>
            </p:cNvPr>
            <p:cNvSpPr/>
            <p:nvPr/>
          </p:nvSpPr>
          <p:spPr>
            <a:xfrm>
              <a:off x="5492121" y="2445934"/>
              <a:ext cx="18004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减小节流阀指数</a:t>
              </a:r>
              <a:endParaRPr lang="zh-CN" altLang="en-US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29CCEDC-A615-46BE-B3B4-EC2A987C0B81}"/>
                </a:ext>
              </a:extLst>
            </p:cNvPr>
            <p:cNvSpPr/>
            <p:nvPr/>
          </p:nvSpPr>
          <p:spPr>
            <a:xfrm>
              <a:off x="4850996" y="2229173"/>
              <a:ext cx="270527" cy="433522"/>
            </a:xfrm>
            <a:prstGeom prst="ellipse">
              <a:avLst/>
            </a:prstGeom>
            <a:noFill/>
            <a:ln>
              <a:solidFill>
                <a:srgbClr val="338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09C3E8A2-9B83-4276-896E-07DF38CDBF8C}"/>
                </a:ext>
              </a:extLst>
            </p:cNvPr>
            <p:cNvCxnSpPr>
              <a:cxnSpLocks/>
              <a:stCxn id="22" idx="5"/>
            </p:cNvCxnSpPr>
            <p:nvPr/>
          </p:nvCxnSpPr>
          <p:spPr>
            <a:xfrm>
              <a:off x="5081905" y="2599207"/>
              <a:ext cx="366046" cy="63488"/>
            </a:xfrm>
            <a:prstGeom prst="line">
              <a:avLst/>
            </a:prstGeom>
            <a:ln w="28575">
              <a:solidFill>
                <a:srgbClr val="3387C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F960DA6-7420-49AC-845E-A7685BD5FA30}"/>
                </a:ext>
              </a:extLst>
            </p:cNvPr>
            <p:cNvSpPr/>
            <p:nvPr/>
          </p:nvSpPr>
          <p:spPr>
            <a:xfrm>
              <a:off x="1597755" y="1261154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增大溢流阀调定压力</a:t>
              </a:r>
              <a:endParaRPr lang="zh-CN" altLang="en-US" dirty="0"/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04DB6ECD-8E10-4961-881F-6148605CD86B}"/>
                </a:ext>
              </a:extLst>
            </p:cNvPr>
            <p:cNvSpPr/>
            <p:nvPr/>
          </p:nvSpPr>
          <p:spPr>
            <a:xfrm>
              <a:off x="4415557" y="1730639"/>
              <a:ext cx="386904" cy="520465"/>
            </a:xfrm>
            <a:prstGeom prst="ellipse">
              <a:avLst/>
            </a:prstGeom>
            <a:noFill/>
            <a:ln>
              <a:solidFill>
                <a:srgbClr val="338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BFE58CA-D14F-479A-A70C-4AEDCFEBCB3A}"/>
                </a:ext>
              </a:extLst>
            </p:cNvPr>
            <p:cNvCxnSpPr>
              <a:cxnSpLocks/>
              <a:stCxn id="26" idx="1"/>
            </p:cNvCxnSpPr>
            <p:nvPr/>
          </p:nvCxnSpPr>
          <p:spPr>
            <a:xfrm flipH="1" flipV="1">
              <a:off x="3851342" y="1527425"/>
              <a:ext cx="620876" cy="279434"/>
            </a:xfrm>
            <a:prstGeom prst="line">
              <a:avLst/>
            </a:prstGeom>
            <a:ln w="28575">
              <a:solidFill>
                <a:srgbClr val="3387C0"/>
              </a:solidFill>
              <a:headEnd type="triangl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44A40853-6BD6-4B4C-9605-DAF25C6FA68B}"/>
                </a:ext>
              </a:extLst>
            </p:cNvPr>
            <p:cNvSpPr/>
            <p:nvPr/>
          </p:nvSpPr>
          <p:spPr>
            <a:xfrm>
              <a:off x="4934150" y="2809107"/>
              <a:ext cx="22621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都可以提高速度刚性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929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CE711-3B3D-40AE-9DD1-ADA3DA5C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功率特性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6FF30CA-594B-408E-B4CF-C6E9261732A2}"/>
              </a:ext>
            </a:extLst>
          </p:cNvPr>
          <p:cNvSpPr txBox="1"/>
          <p:nvPr/>
        </p:nvSpPr>
        <p:spPr>
          <a:xfrm>
            <a:off x="179512" y="1229941"/>
            <a:ext cx="172588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输出功率：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endParaRPr lang="en-US" altLang="zh-CN" sz="2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E89B21-EE63-4C80-87A3-FFD88555E384}"/>
                  </a:ext>
                </a:extLst>
              </p:cNvPr>
              <p:cNvSpPr/>
              <p:nvPr/>
            </p:nvSpPr>
            <p:spPr>
              <a:xfrm>
                <a:off x="2195736" y="3951409"/>
                <a:ext cx="1725172" cy="4901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B4E89B21-EE63-4C80-87A3-FFD88555E3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3951409"/>
                <a:ext cx="1725172" cy="490199"/>
              </a:xfrm>
              <a:prstGeom prst="rect">
                <a:avLst/>
              </a:prstGeom>
              <a:blipFill>
                <a:blip r:embed="rId2"/>
                <a:stretch>
                  <a:fillRect b="-61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8BC164F-5A76-42FB-8D04-D556B3F3EFB9}"/>
                  </a:ext>
                </a:extLst>
              </p:cNvPr>
              <p:cNvSpPr/>
              <p:nvPr/>
            </p:nvSpPr>
            <p:spPr>
              <a:xfrm>
                <a:off x="2087330" y="1229941"/>
                <a:ext cx="1725173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8BC164F-5A76-42FB-8D04-D556B3F3EF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330" y="1229941"/>
                <a:ext cx="1725173" cy="461665"/>
              </a:xfrm>
              <a:prstGeom prst="rect">
                <a:avLst/>
              </a:prstGeom>
              <a:blipFill>
                <a:blip r:embed="rId3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3D79381-5FBD-46EB-B737-988DF537ABFA}"/>
                  </a:ext>
                </a:extLst>
              </p:cNvPr>
              <p:cNvSpPr/>
              <p:nvPr/>
            </p:nvSpPr>
            <p:spPr>
              <a:xfrm>
                <a:off x="1187624" y="1988840"/>
                <a:ext cx="3662469" cy="187220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𝑃</m:t>
                      </m:r>
                      <m:r>
                        <m:rPr>
                          <m:aln/>
                        </m:rP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Δ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𝑞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240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Δ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𝑇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3D79381-5FBD-46EB-B737-988DF537AB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988840"/>
                <a:ext cx="3662469" cy="18722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3" name="内容占位符 2">
                <a:extLst>
                  <a:ext uri="{FF2B5EF4-FFF2-40B4-BE49-F238E27FC236}">
                    <a16:creationId xmlns:a16="http://schemas.microsoft.com/office/drawing/2014/main" id="{A1352BBE-1D1C-4FBA-B5EF-0A04A4BC0D0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2997" y="4441608"/>
                <a:ext cx="4676994" cy="25387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"/>
                  <a:defRPr lang="en-US" sz="24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3420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20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zh-CN" sz="1800" dirty="0"/>
                  <a:t>式中：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回路的输入功率；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回路的输出功率；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回路的功率损失；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液压泵在供油压力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sz="1800" dirty="0"/>
                  <a:t>下的输出流量；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8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通过溢流阀的流量；</a:t>
                </a:r>
                <a:endParaRPr lang="en-US" altLang="zh-CN" sz="1800" dirty="0"/>
              </a:p>
              <a:p>
                <a:pPr marL="0" indent="0">
                  <a:buNone/>
                </a:pPr>
                <a:r>
                  <a:rPr lang="zh-CN" altLang="en-US" sz="1800" dirty="0"/>
                  <a:t>其余符号意义同前。</a:t>
                </a:r>
                <a:endParaRPr lang="zh-CN" altLang="zh-CN" sz="1800" dirty="0"/>
              </a:p>
            </p:txBody>
          </p:sp>
        </mc:Choice>
        <mc:Fallback>
          <p:sp>
            <p:nvSpPr>
              <p:cNvPr id="63" name="内容占位符 2">
                <a:extLst>
                  <a:ext uri="{FF2B5EF4-FFF2-40B4-BE49-F238E27FC236}">
                    <a16:creationId xmlns:a16="http://schemas.microsoft.com/office/drawing/2014/main" id="{A1352BBE-1D1C-4FBA-B5EF-0A04A4BC0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2997" y="4441608"/>
                <a:ext cx="4676994" cy="2538784"/>
              </a:xfrm>
              <a:prstGeom prst="rect">
                <a:avLst/>
              </a:prstGeom>
              <a:blipFill>
                <a:blip r:embed="rId5"/>
                <a:stretch>
                  <a:fillRect l="-1173" t="-144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图片 48">
            <a:extLst>
              <a:ext uri="{FF2B5EF4-FFF2-40B4-BE49-F238E27FC236}">
                <a16:creationId xmlns:a16="http://schemas.microsoft.com/office/drawing/2014/main" id="{5EF1A5EB-399C-46B9-B469-B66663241D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119" y="620688"/>
            <a:ext cx="4199548" cy="57781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A76EF3F-5588-4F78-B12C-9DA30FE617D6}"/>
              </a:ext>
            </a:extLst>
          </p:cNvPr>
          <p:cNvSpPr/>
          <p:nvPr/>
        </p:nvSpPr>
        <p:spPr>
          <a:xfrm>
            <a:off x="179512" y="3935604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输入功率：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	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326271-51CD-4195-B9E0-C53C0E3EFECC}"/>
              </a:ext>
            </a:extLst>
          </p:cNvPr>
          <p:cNvSpPr/>
          <p:nvPr/>
        </p:nvSpPr>
        <p:spPr>
          <a:xfrm>
            <a:off x="179512" y="2103239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功率损失：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3ED8336-1DF0-4104-B20E-0F2D4F5DAD51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812503" y="1460774"/>
            <a:ext cx="1623593" cy="312042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EABBFC41-8A80-4BC0-B8DE-53FBC9968694}"/>
              </a:ext>
            </a:extLst>
          </p:cNvPr>
          <p:cNvCxnSpPr>
            <a:cxnSpLocks/>
          </p:cNvCxnSpPr>
          <p:nvPr/>
        </p:nvCxnSpPr>
        <p:spPr>
          <a:xfrm flipV="1">
            <a:off x="5508104" y="2996952"/>
            <a:ext cx="1" cy="426102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2A7874B7-BF6F-4034-8E83-E4CE14702B6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920908" y="4196509"/>
            <a:ext cx="1009083" cy="595082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666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1CE711-3B3D-40AE-9DD1-ADA3DA5C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功率特性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8767BA-AAE5-4D61-8D08-6CB4C74FCC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6216" y="1196752"/>
            <a:ext cx="2448272" cy="1640430"/>
          </a:xfrm>
          <a:ln>
            <a:noFill/>
          </a:ln>
        </p:spPr>
        <p:txBody>
          <a:bodyPr/>
          <a:lstStyle/>
          <a:p>
            <a:pPr marL="0" lvl="1" indent="0" algn="just">
              <a:lnSpc>
                <a:spcPct val="150000"/>
              </a:lnSpc>
              <a:buNone/>
            </a:pPr>
            <a:r>
              <a:rPr lang="zh-CN" altLang="en-US" sz="2400" dirty="0">
                <a:solidFill>
                  <a:srgbClr val="C00000"/>
                </a:solidFill>
              </a:rPr>
              <a:t>两部分损失都转变成热量使油液温度升高。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5B46EB-CE56-4039-AA44-9C6D14992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836712"/>
            <a:ext cx="5864860" cy="57612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FF81FE6-D76F-439A-B21B-0BC721C48046}"/>
                  </a:ext>
                </a:extLst>
              </p:cNvPr>
              <p:cNvSpPr/>
              <p:nvPr/>
            </p:nvSpPr>
            <p:spPr>
              <a:xfrm>
                <a:off x="3881149" y="5854012"/>
                <a:ext cx="2547236" cy="7884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altLang="zh-CN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FF81FE6-D76F-439A-B21B-0BC721C480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1149" y="5854012"/>
                <a:ext cx="2547236" cy="7884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8567E5-1996-4039-A662-B252FBFB774E}"/>
                  </a:ext>
                </a:extLst>
              </p:cNvPr>
              <p:cNvSpPr/>
              <p:nvPr/>
            </p:nvSpPr>
            <p:spPr>
              <a:xfrm>
                <a:off x="323528" y="3690265"/>
                <a:ext cx="239450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8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80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D8567E5-1996-4039-A662-B252FBFB7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3690265"/>
                <a:ext cx="239450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3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1C67039-D032-4468-9F54-833C27391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424" y="608931"/>
            <a:ext cx="2743438" cy="37747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25722F-F520-4652-8A0F-F50C40687F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1838" r="7022"/>
          <a:stretch/>
        </p:blipFill>
        <p:spPr>
          <a:xfrm>
            <a:off x="589478" y="1325572"/>
            <a:ext cx="4342562" cy="50443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0CA087-0631-4A8F-A2F5-7CF88218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恒载功率特性</a:t>
            </a:r>
            <a:endParaRPr lang="en-US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467247-B465-4528-BA4D-D047E667ADB2}"/>
              </a:ext>
            </a:extLst>
          </p:cNvPr>
          <p:cNvSpPr txBox="1">
            <a:spLocks/>
          </p:cNvSpPr>
          <p:nvPr/>
        </p:nvSpPr>
        <p:spPr bwMode="auto">
          <a:xfrm>
            <a:off x="179512" y="6093296"/>
            <a:ext cx="4392488" cy="6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lnSpc>
                <a:spcPct val="120000"/>
              </a:lnSpc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8-3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定压式进口节流调速回路在恒载下的功率特性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9BAD17-D321-4642-AE9E-3DEC5D876908}"/>
                  </a:ext>
                </a:extLst>
              </p:cNvPr>
              <p:cNvSpPr txBox="1"/>
              <p:nvPr/>
            </p:nvSpPr>
            <p:spPr>
              <a:xfrm>
                <a:off x="1549065" y="5239038"/>
                <a:ext cx="3858749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有效功率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线性增大：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E9BAD17-D321-4642-AE9E-3DEC5D876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9065" y="5239038"/>
                <a:ext cx="3858749" cy="390748"/>
              </a:xfrm>
              <a:prstGeom prst="rect">
                <a:avLst/>
              </a:prstGeom>
              <a:blipFill>
                <a:blip r:embed="rId5"/>
                <a:stretch>
                  <a:fillRect l="-1264" t="-4615" r="-474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931FFBF-AB22-4C27-8F77-15A3DD90BCFF}"/>
                  </a:ext>
                </a:extLst>
              </p:cNvPr>
              <p:cNvSpPr txBox="1"/>
              <p:nvPr/>
            </p:nvSpPr>
            <p:spPr>
              <a:xfrm>
                <a:off x="3263666" y="4131338"/>
                <a:ext cx="3189877" cy="723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节流功率损失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线性增大：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931FFBF-AB22-4C27-8F77-15A3DD90B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3666" y="4131338"/>
                <a:ext cx="3189877" cy="723147"/>
              </a:xfrm>
              <a:prstGeom prst="rect">
                <a:avLst/>
              </a:prstGeom>
              <a:blipFill>
                <a:blip r:embed="rId6"/>
                <a:stretch>
                  <a:fillRect l="-1527" t="-3390" b="-118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F521366-C8D6-4540-8FB2-90ED53DBD429}"/>
                  </a:ext>
                </a:extLst>
              </p:cNvPr>
              <p:cNvSpPr txBox="1"/>
              <p:nvPr/>
            </p:nvSpPr>
            <p:spPr>
              <a:xfrm>
                <a:off x="467544" y="764704"/>
                <a:ext cx="493199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溢流功率损失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线性减小：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F521366-C8D6-4540-8FB2-90ED53DBD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44" y="764704"/>
                <a:ext cx="4931991" cy="400110"/>
              </a:xfrm>
              <a:prstGeom prst="rect">
                <a:avLst/>
              </a:prstGeom>
              <a:blipFill>
                <a:blip r:embed="rId7"/>
                <a:stretch>
                  <a:fillRect l="-1360" t="-10606" r="-371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485ACA-2976-40B9-8722-FF68D4202707}"/>
                  </a:ext>
                </a:extLst>
              </p:cNvPr>
              <p:cNvSpPr txBox="1"/>
              <p:nvPr/>
            </p:nvSpPr>
            <p:spPr>
              <a:xfrm>
                <a:off x="5236374" y="5155077"/>
                <a:ext cx="1362103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D485ACA-2976-40B9-8722-FF68D4202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374" y="5155077"/>
                <a:ext cx="1362103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4F67D1B-79C1-4418-B0FB-6CAC44B74123}"/>
                  </a:ext>
                </a:extLst>
              </p:cNvPr>
              <p:cNvSpPr txBox="1"/>
              <p:nvPr/>
            </p:nvSpPr>
            <p:spPr>
              <a:xfrm>
                <a:off x="4707831" y="4411260"/>
                <a:ext cx="1890646" cy="55399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4F67D1B-79C1-4418-B0FB-6CAC44B74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7831" y="4411260"/>
                <a:ext cx="1890646" cy="55399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557C4C-D502-489A-AA99-B65167E5E05C}"/>
                  </a:ext>
                </a:extLst>
              </p:cNvPr>
              <p:cNvSpPr txBox="1"/>
              <p:nvPr/>
            </p:nvSpPr>
            <p:spPr>
              <a:xfrm>
                <a:off x="1115616" y="1124744"/>
                <a:ext cx="3609129" cy="6033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</m:e>
                        <m:sub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7557C4C-D502-489A-AA99-B65167E5E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124744"/>
                <a:ext cx="3609129" cy="60337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05E8D7-3A19-4F2A-AB6F-88C515F5F4B9}"/>
                  </a:ext>
                </a:extLst>
              </p:cNvPr>
              <p:cNvSpPr/>
              <p:nvPr/>
            </p:nvSpPr>
            <p:spPr>
              <a:xfrm>
                <a:off x="6108435" y="411341"/>
                <a:ext cx="17926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工作压力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不变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05E8D7-3A19-4F2A-AB6F-88C515F5F4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8435" y="411341"/>
                <a:ext cx="1792607" cy="369332"/>
              </a:xfrm>
              <a:prstGeom prst="rect">
                <a:avLst/>
              </a:prstGeom>
              <a:blipFill>
                <a:blip r:embed="rId11"/>
                <a:stretch>
                  <a:fillRect l="-2721" t="-11475" r="-2041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2576D2E-D488-46C5-BA0D-A9E9E9F02351}"/>
                  </a:ext>
                </a:extLst>
              </p:cNvPr>
              <p:cNvSpPr/>
              <p:nvPr/>
            </p:nvSpPr>
            <p:spPr>
              <a:xfrm>
                <a:off x="4988874" y="3182654"/>
                <a:ext cx="1609603" cy="7677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液压泵供油压力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不变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2576D2E-D488-46C5-BA0D-A9E9E9F023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74" y="3182654"/>
                <a:ext cx="1609603" cy="767711"/>
              </a:xfrm>
              <a:prstGeom prst="rect">
                <a:avLst/>
              </a:prstGeom>
              <a:blipFill>
                <a:blip r:embed="rId12"/>
                <a:stretch>
                  <a:fillRect l="-3030" t="-2381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80A7A3D-FC4C-4A0F-9231-7C83FAC6D910}"/>
                  </a:ext>
                </a:extLst>
              </p:cNvPr>
              <p:cNvSpPr/>
              <p:nvPr/>
            </p:nvSpPr>
            <p:spPr>
              <a:xfrm>
                <a:off x="4988874" y="2288751"/>
                <a:ext cx="1692665" cy="7231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节流阀工作压差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不变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980A7A3D-FC4C-4A0F-9231-7C83FAC6D9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8874" y="2288751"/>
                <a:ext cx="1692665" cy="723147"/>
              </a:xfrm>
              <a:prstGeom prst="rect">
                <a:avLst/>
              </a:prstGeom>
              <a:blipFill>
                <a:blip r:embed="rId13"/>
                <a:stretch>
                  <a:fillRect l="-2878" t="-2521" b="-10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1224B0C-92B4-4215-9EC1-BE051682AD91}"/>
                  </a:ext>
                </a:extLst>
              </p:cNvPr>
              <p:cNvSpPr/>
              <p:nvPr/>
            </p:nvSpPr>
            <p:spPr>
              <a:xfrm>
                <a:off x="4983484" y="1394848"/>
                <a:ext cx="1903026" cy="7129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只随节流阀开度变化</a:t>
                </a: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01224B0C-92B4-4215-9EC1-BE051682AD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484" y="1394848"/>
                <a:ext cx="1903026" cy="712952"/>
              </a:xfrm>
              <a:prstGeom prst="rect">
                <a:avLst/>
              </a:prstGeom>
              <a:blipFill>
                <a:blip r:embed="rId14"/>
                <a:stretch>
                  <a:fillRect l="-2885" t="-3419" b="-128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815E1E3-DB81-4FBD-83E1-755CA315C010}"/>
              </a:ext>
            </a:extLst>
          </p:cNvPr>
          <p:cNvCxnSpPr>
            <a:cxnSpLocks/>
          </p:cNvCxnSpPr>
          <p:nvPr/>
        </p:nvCxnSpPr>
        <p:spPr>
          <a:xfrm flipH="1">
            <a:off x="2245114" y="1671889"/>
            <a:ext cx="598694" cy="893903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2B8646A2-E1E6-4E08-AF59-F99D425DF0AA}"/>
              </a:ext>
            </a:extLst>
          </p:cNvPr>
          <p:cNvCxnSpPr>
            <a:cxnSpLocks/>
          </p:cNvCxnSpPr>
          <p:nvPr/>
        </p:nvCxnSpPr>
        <p:spPr>
          <a:xfrm flipH="1" flipV="1">
            <a:off x="4002091" y="3064918"/>
            <a:ext cx="84977" cy="912490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A0FA858-74BA-43F0-BF50-02E053A95A9C}"/>
              </a:ext>
            </a:extLst>
          </p:cNvPr>
          <p:cNvCxnSpPr>
            <a:cxnSpLocks/>
          </p:cNvCxnSpPr>
          <p:nvPr/>
        </p:nvCxnSpPr>
        <p:spPr>
          <a:xfrm flipV="1">
            <a:off x="2829002" y="4653136"/>
            <a:ext cx="158822" cy="565847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7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CA087-0631-4A8F-A2F5-7CF88218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恒载功率特性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25722F-F520-4652-8A0F-F50C40687F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3487" y="1995964"/>
            <a:ext cx="3594314" cy="425870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6467247-B465-4528-BA4D-D047E667ADB2}"/>
              </a:ext>
            </a:extLst>
          </p:cNvPr>
          <p:cNvSpPr txBox="1">
            <a:spLocks/>
          </p:cNvSpPr>
          <p:nvPr/>
        </p:nvSpPr>
        <p:spPr bwMode="auto">
          <a:xfrm>
            <a:off x="310746" y="6079773"/>
            <a:ext cx="4189245" cy="6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8-3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定压式进口节流调速回路在恒载下的功率特性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325AE4F-5ADA-44E3-931E-472075AD551B}"/>
                  </a:ext>
                </a:extLst>
              </p:cNvPr>
              <p:cNvSpPr txBox="1"/>
              <p:nvPr/>
            </p:nvSpPr>
            <p:spPr>
              <a:xfrm>
                <a:off x="80681" y="939900"/>
                <a:ext cx="26031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回路效率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325AE4F-5ADA-44E3-931E-472075AD5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1" y="939900"/>
                <a:ext cx="2603123" cy="461665"/>
              </a:xfrm>
              <a:prstGeom prst="rect">
                <a:avLst/>
              </a:prstGeom>
              <a:blipFill>
                <a:blip r:embed="rId3"/>
                <a:stretch>
                  <a:fillRect l="-3044" t="-14474" b="-2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B2C60C-A54C-4DDB-AB1F-94EFA37B638A}"/>
                  </a:ext>
                </a:extLst>
              </p:cNvPr>
              <p:cNvSpPr txBox="1"/>
              <p:nvPr/>
            </p:nvSpPr>
            <p:spPr>
              <a:xfrm>
                <a:off x="2360419" y="1628203"/>
                <a:ext cx="3700244" cy="7355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8B2C60C-A54C-4DDB-AB1F-94EFA37B63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419" y="1628203"/>
                <a:ext cx="3700244" cy="7355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D89B9EA0-9A49-47DB-84C9-CD54EBE3F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2348880"/>
            <a:ext cx="3256190" cy="448020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30766B3-C57E-424C-A699-4409651A4F4D}"/>
              </a:ext>
            </a:extLst>
          </p:cNvPr>
          <p:cNvSpPr/>
          <p:nvPr/>
        </p:nvSpPr>
        <p:spPr>
          <a:xfrm>
            <a:off x="2483768" y="847951"/>
            <a:ext cx="2492990" cy="481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负载越大，效率越高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EFD6B5B-0714-4796-8BAC-9E287CA7306B}"/>
              </a:ext>
            </a:extLst>
          </p:cNvPr>
          <p:cNvSpPr/>
          <p:nvPr/>
        </p:nvSpPr>
        <p:spPr>
          <a:xfrm>
            <a:off x="4991828" y="856711"/>
            <a:ext cx="2492990" cy="481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溢流越少，效率越高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DDBFD88-9BAE-4AF9-BBE8-17973E606994}"/>
              </a:ext>
            </a:extLst>
          </p:cNvPr>
          <p:cNvCxnSpPr>
            <a:cxnSpLocks/>
          </p:cNvCxnSpPr>
          <p:nvPr/>
        </p:nvCxnSpPr>
        <p:spPr>
          <a:xfrm>
            <a:off x="4581331" y="1363425"/>
            <a:ext cx="160511" cy="297685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77561CC-BE3D-4746-8A5B-486DA6A7897E}"/>
              </a:ext>
            </a:extLst>
          </p:cNvPr>
          <p:cNvCxnSpPr>
            <a:cxnSpLocks/>
          </p:cNvCxnSpPr>
          <p:nvPr/>
        </p:nvCxnSpPr>
        <p:spPr>
          <a:xfrm flipH="1">
            <a:off x="5275072" y="1363425"/>
            <a:ext cx="232759" cy="223263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9998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AFB9095-7060-4915-8003-E0C8D8EA7F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713" t="658" r="5337" b="3984"/>
          <a:stretch/>
        </p:blipFill>
        <p:spPr>
          <a:xfrm>
            <a:off x="54572" y="1049483"/>
            <a:ext cx="4679772" cy="50653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D0CA087-0631-4A8F-A2F5-7CF88218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变载功率特性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5A2D42-B052-4AC8-8B8C-01E87B443C1E}"/>
              </a:ext>
            </a:extLst>
          </p:cNvPr>
          <p:cNvSpPr txBox="1">
            <a:spLocks/>
          </p:cNvSpPr>
          <p:nvPr/>
        </p:nvSpPr>
        <p:spPr bwMode="auto">
          <a:xfrm>
            <a:off x="467544" y="6025055"/>
            <a:ext cx="3865365" cy="6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8-4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定压式进口节流调速回路在变载下的功率特性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0ED4510-8A8B-4F4A-B960-51D6AA2F0015}"/>
                  </a:ext>
                </a:extLst>
              </p:cNvPr>
              <p:cNvSpPr txBox="1"/>
              <p:nvPr/>
            </p:nvSpPr>
            <p:spPr>
              <a:xfrm>
                <a:off x="4283968" y="4509120"/>
                <a:ext cx="17118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有效功率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0ED4510-8A8B-4F4A-B960-51D6AA2F00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4509120"/>
                <a:ext cx="1711879" cy="400110"/>
              </a:xfrm>
              <a:prstGeom prst="rect">
                <a:avLst/>
              </a:prstGeom>
              <a:blipFill>
                <a:blip r:embed="rId4"/>
                <a:stretch>
                  <a:fillRect l="-3915" t="-12308" r="-2491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0B6A2E-0992-46EF-BF41-8C2E0E52BD33}"/>
                  </a:ext>
                </a:extLst>
              </p:cNvPr>
              <p:cNvSpPr txBox="1"/>
              <p:nvPr/>
            </p:nvSpPr>
            <p:spPr>
              <a:xfrm>
                <a:off x="5823015" y="4284250"/>
                <a:ext cx="3197414" cy="7688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20B6A2E-0992-46EF-BF41-8C2E0E52B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3015" y="4284250"/>
                <a:ext cx="3197414" cy="7688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F1CB075-6D4E-428B-8C7D-129DEE741587}"/>
                  </a:ext>
                </a:extLst>
              </p:cNvPr>
              <p:cNvSpPr txBox="1"/>
              <p:nvPr/>
            </p:nvSpPr>
            <p:spPr>
              <a:xfrm>
                <a:off x="4855489" y="5805264"/>
                <a:ext cx="3543278" cy="9181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max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F1CB075-6D4E-428B-8C7D-129DEE741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489" y="5805264"/>
                <a:ext cx="3543278" cy="918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27A25C9E-F304-41B0-9486-2B0E2AC0F8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1039" y="483848"/>
            <a:ext cx="2743438" cy="37747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3DD658-E5E1-4E02-B30D-748729AA31CF}"/>
                  </a:ext>
                </a:extLst>
              </p:cNvPr>
              <p:cNvSpPr/>
              <p:nvPr/>
            </p:nvSpPr>
            <p:spPr>
              <a:xfrm>
                <a:off x="5975050" y="286258"/>
                <a:ext cx="17926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工作压力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变化</a:t>
                </a: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A3DD658-E5E1-4E02-B30D-748729AA31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050" y="286258"/>
                <a:ext cx="1792607" cy="369332"/>
              </a:xfrm>
              <a:prstGeom prst="rect">
                <a:avLst/>
              </a:prstGeom>
              <a:blipFill>
                <a:blip r:embed="rId8"/>
                <a:stretch>
                  <a:fillRect l="-2721" t="-13115" r="-2041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EFB87AB-BA4F-4512-9946-E06CA4B2593E}"/>
                  </a:ext>
                </a:extLst>
              </p:cNvPr>
              <p:cNvSpPr/>
              <p:nvPr/>
            </p:nvSpPr>
            <p:spPr>
              <a:xfrm>
                <a:off x="4291251" y="3057571"/>
                <a:ext cx="2256904" cy="6677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液压泵供油压力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大于最大负载压力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8EFB87AB-BA4F-4512-9946-E06CA4B259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251" y="3057571"/>
                <a:ext cx="2256904" cy="667747"/>
              </a:xfrm>
              <a:prstGeom prst="rect">
                <a:avLst/>
              </a:prstGeom>
              <a:blipFill>
                <a:blip r:embed="rId9"/>
                <a:stretch>
                  <a:fillRect l="-2432" t="-8257" r="-1622" b="-13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3AD7026-E8C2-499A-B02E-3E8F74815E00}"/>
                  </a:ext>
                </a:extLst>
              </p:cNvPr>
              <p:cNvSpPr/>
              <p:nvPr/>
            </p:nvSpPr>
            <p:spPr>
              <a:xfrm>
                <a:off x="4291251" y="2163668"/>
                <a:ext cx="2256904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节流阀工作压差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不变</a:t>
                </a: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3AD7026-E8C2-499A-B02E-3E8F74815E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1251" y="2163668"/>
                <a:ext cx="2256904" cy="646331"/>
              </a:xfrm>
              <a:prstGeom prst="rect">
                <a:avLst/>
              </a:prstGeom>
              <a:blipFill>
                <a:blip r:embed="rId10"/>
                <a:stretch>
                  <a:fillRect l="-2432" t="-5660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2C3DC4D-251C-4EB8-B6AC-CB279D0C28D0}"/>
                  </a:ext>
                </a:extLst>
              </p:cNvPr>
              <p:cNvSpPr/>
              <p:nvPr/>
            </p:nvSpPr>
            <p:spPr>
              <a:xfrm>
                <a:off x="4355976" y="1269765"/>
                <a:ext cx="2153342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随负载变化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42C3DC4D-251C-4EB8-B6AC-CB279D0C28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5976" y="1269765"/>
                <a:ext cx="2153342" cy="646331"/>
              </a:xfrm>
              <a:prstGeom prst="rect">
                <a:avLst/>
              </a:prstGeom>
              <a:blipFill>
                <a:blip r:embed="rId11"/>
                <a:stretch>
                  <a:fillRect l="-2550" t="-6604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DE03DAD-FC3F-401C-9685-98A8497E9BD7}"/>
                  </a:ext>
                </a:extLst>
              </p:cNvPr>
              <p:cNvSpPr/>
              <p:nvPr/>
            </p:nvSpPr>
            <p:spPr>
              <a:xfrm>
                <a:off x="4820744" y="5085184"/>
                <a:ext cx="3044551" cy="6531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𝑝</m:t>
                            </m:r>
                          </m:sub>
                        </m:sSub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1+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𝜙</m:t>
                        </m:r>
                      </m:den>
                    </m:f>
                    <m:r>
                      <a:rPr lang="zh-CN" altLang="en-US" sz="24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处有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极大值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DE03DAD-FC3F-401C-9685-98A8497E9B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0744" y="5085184"/>
                <a:ext cx="3044551" cy="653192"/>
              </a:xfrm>
              <a:prstGeom prst="rect">
                <a:avLst/>
              </a:prstGeom>
              <a:blipFill>
                <a:blip r:embed="rId12"/>
                <a:stretch>
                  <a:fillRect l="-2204" r="-12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4263BF28-0E14-4F19-B751-ECFABB547F0C}"/>
              </a:ext>
            </a:extLst>
          </p:cNvPr>
          <p:cNvSpPr/>
          <p:nvPr/>
        </p:nvSpPr>
        <p:spPr>
          <a:xfrm>
            <a:off x="2276247" y="3773242"/>
            <a:ext cx="1164722" cy="2341621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D544FFB0-B5F9-4A63-95B1-1348F0EF4AB5}"/>
              </a:ext>
            </a:extLst>
          </p:cNvPr>
          <p:cNvCxnSpPr>
            <a:cxnSpLocks/>
          </p:cNvCxnSpPr>
          <p:nvPr/>
        </p:nvCxnSpPr>
        <p:spPr>
          <a:xfrm flipH="1" flipV="1">
            <a:off x="3475714" y="5297955"/>
            <a:ext cx="1345031" cy="651326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8A4C2ACF-A824-4587-A324-CB5972123001}"/>
              </a:ext>
            </a:extLst>
          </p:cNvPr>
          <p:cNvCxnSpPr>
            <a:cxnSpLocks/>
          </p:cNvCxnSpPr>
          <p:nvPr/>
        </p:nvCxnSpPr>
        <p:spPr>
          <a:xfrm flipH="1">
            <a:off x="3803378" y="4797152"/>
            <a:ext cx="529532" cy="202097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814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0CA087-0631-4A8F-A2F5-7CF882185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变载功率特性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FB9095-7060-4915-8003-E0C8D8EA7FF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713" t="658" r="5337" b="3984"/>
          <a:stretch/>
        </p:blipFill>
        <p:spPr>
          <a:xfrm>
            <a:off x="5087733" y="1498837"/>
            <a:ext cx="4056267" cy="43904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D5A2D42-B052-4AC8-8B8C-01E87B443C1E}"/>
              </a:ext>
            </a:extLst>
          </p:cNvPr>
          <p:cNvSpPr txBox="1">
            <a:spLocks/>
          </p:cNvSpPr>
          <p:nvPr/>
        </p:nvSpPr>
        <p:spPr bwMode="auto">
          <a:xfrm>
            <a:off x="5195236" y="5890111"/>
            <a:ext cx="3948764" cy="64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8-4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定压式进口节流调速回路在变载下的功率特性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90A129E-1915-4F0E-B969-9CBC9D7AC4B6}"/>
                  </a:ext>
                </a:extLst>
              </p:cNvPr>
              <p:cNvSpPr txBox="1"/>
              <p:nvPr/>
            </p:nvSpPr>
            <p:spPr>
              <a:xfrm>
                <a:off x="312145" y="1015291"/>
                <a:ext cx="25060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457200" indent="-457200">
                  <a:buFont typeface="Wingdings" panose="05000000000000000000" pitchFamily="2" charset="2"/>
                  <a:buChar char="Ø"/>
                </a:pPr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回路效率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</a:t>
                </a:r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390A129E-1915-4F0E-B969-9CBC9D7AC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45" y="1015291"/>
                <a:ext cx="2506007" cy="461665"/>
              </a:xfrm>
              <a:prstGeom prst="rect">
                <a:avLst/>
              </a:prstGeom>
              <a:blipFill>
                <a:blip r:embed="rId4"/>
                <a:stretch>
                  <a:fillRect l="-3163" t="-14667" r="-2920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9AA7721-7B58-4244-92D2-F0CBD9674C94}"/>
                  </a:ext>
                </a:extLst>
              </p:cNvPr>
              <p:cNvSpPr txBox="1"/>
              <p:nvPr/>
            </p:nvSpPr>
            <p:spPr>
              <a:xfrm>
                <a:off x="1115616" y="1756334"/>
                <a:ext cx="3756093" cy="9249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9AA7721-7B58-4244-92D2-F0CBD9674C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1756334"/>
                <a:ext cx="3756093" cy="9249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D86B1685-297E-4238-9F3D-73D9D280F8EA}"/>
              </a:ext>
            </a:extLst>
          </p:cNvPr>
          <p:cNvSpPr txBox="1"/>
          <p:nvPr/>
        </p:nvSpPr>
        <p:spPr>
          <a:xfrm>
            <a:off x="312145" y="4168688"/>
            <a:ext cx="5193017" cy="1405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结论：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变载情况下即使液压缸在最大输出功率下工作，效率也较低。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1AB571F-AA96-4AFA-BE95-681ABFF3E5C4}"/>
                  </a:ext>
                </a:extLst>
              </p:cNvPr>
              <p:cNvSpPr txBox="1"/>
              <p:nvPr/>
            </p:nvSpPr>
            <p:spPr>
              <a:xfrm>
                <a:off x="221067" y="3024211"/>
                <a:ext cx="5143021" cy="954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当节流阀指数（一般为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0.5-1.0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）取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=0.5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𝜂</m:t>
                        </m:r>
                      </m:e>
                      <m:sub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𝐶</m:t>
                        </m:r>
                      </m:sub>
                    </m:sSub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≤0.385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A1AB571F-AA96-4AFA-BE95-681ABFF3E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67" y="3024211"/>
                <a:ext cx="5143021" cy="954813"/>
              </a:xfrm>
              <a:prstGeom prst="rect">
                <a:avLst/>
              </a:prstGeom>
              <a:blipFill>
                <a:blip r:embed="rId6"/>
                <a:stretch>
                  <a:fillRect l="-1185" b="-8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75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DE35E-8183-4935-B728-CBB3AA67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调速特性</a:t>
            </a:r>
            <a:endParaRPr lang="en-US" altLang="zh-CN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B05206-C5C7-49EF-BE14-0EB435139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94352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调速特性：液压缸在某个负载下可能得到的最大工作速度和最小工作速度之比（调速范围）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2947ED5-3F11-418D-8ADC-30A7997E1D28}"/>
              </a:ext>
            </a:extLst>
          </p:cNvPr>
          <p:cNvSpPr txBox="1"/>
          <p:nvPr/>
        </p:nvSpPr>
        <p:spPr>
          <a:xfrm>
            <a:off x="253356" y="1947995"/>
            <a:ext cx="5006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定压式进口节流调速回路的调速范围：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68B1A4-E728-48EF-9B1E-E38CCCE459DA}"/>
                  </a:ext>
                </a:extLst>
              </p:cNvPr>
              <p:cNvSpPr txBox="1"/>
              <p:nvPr/>
            </p:nvSpPr>
            <p:spPr>
              <a:xfrm>
                <a:off x="888048" y="2733807"/>
                <a:ext cx="3737113" cy="7562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3468B1A4-E728-48EF-9B1E-E38CCCE45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48" y="2733807"/>
                <a:ext cx="3737113" cy="7562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03FA2E1-BDF7-437C-93BD-AAF99A36088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888036" y="3892704"/>
                <a:ext cx="7212356" cy="16245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"/>
                  <a:defRPr lang="en-US" sz="24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3420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20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zh-CN" sz="1800" dirty="0"/>
                  <a:t>式中</a:t>
                </a:r>
                <a:r>
                  <a:rPr lang="zh-CN" altLang="en-US" sz="1800" dirty="0"/>
                  <a:t>：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调速回路和节流阀的调速范围；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𝑚𝑎𝑥</m:t>
                            </m:r>
                          </m:sub>
                        </m:sSub>
                        <m:r>
                          <a:rPr lang="zh-CN" altLang="en-US" sz="1800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活塞可能达到的最大和最小工作速度；</a:t>
                </a:r>
                <a:endParaRPr lang="en-US" altLang="zh-CN" sz="1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800" i="1" smtClean="0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lang="en-US" altLang="zh-CN" sz="1800" dirty="0"/>
                  <a:t>——</a:t>
                </a:r>
                <a:r>
                  <a:rPr lang="zh-CN" altLang="en-US" sz="1800" dirty="0"/>
                  <a:t>节流阀可能的最大和最小通流截面积。</a:t>
                </a:r>
                <a:endParaRPr lang="zh-CN" altLang="zh-CN" sz="1800" dirty="0"/>
              </a:p>
            </p:txBody>
          </p:sp>
        </mc:Choice>
        <mc:Fallback xmlns="">
          <p:sp>
            <p:nvSpPr>
              <p:cNvPr id="6" name="内容占位符 2">
                <a:extLst>
                  <a:ext uri="{FF2B5EF4-FFF2-40B4-BE49-F238E27FC236}">
                    <a16:creationId xmlns:a16="http://schemas.microsoft.com/office/drawing/2014/main" id="{203FA2E1-BDF7-437C-93BD-AAF99A3608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88036" y="3892704"/>
                <a:ext cx="7212356" cy="1624527"/>
              </a:xfrm>
              <a:prstGeom prst="rect">
                <a:avLst/>
              </a:prstGeom>
              <a:blipFill>
                <a:blip r:embed="rId3"/>
                <a:stretch>
                  <a:fillRect l="-761" t="-225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63D263E-2C62-441D-91FB-72DACC185CD6}"/>
              </a:ext>
            </a:extLst>
          </p:cNvPr>
          <p:cNvSpPr/>
          <p:nvPr/>
        </p:nvSpPr>
        <p:spPr>
          <a:xfrm>
            <a:off x="5508104" y="3166938"/>
            <a:ext cx="3096344" cy="795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调速范围只受节流阀调节范围限制</a:t>
            </a:r>
            <a:endParaRPr lang="zh-CN" altLang="en-US" sz="20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EA3968A-7DF0-4D10-A3DE-E8F113ABA1F1}"/>
              </a:ext>
            </a:extLst>
          </p:cNvPr>
          <p:cNvCxnSpPr>
            <a:cxnSpLocks/>
          </p:cNvCxnSpPr>
          <p:nvPr/>
        </p:nvCxnSpPr>
        <p:spPr>
          <a:xfrm flipH="1" flipV="1">
            <a:off x="4788024" y="3225962"/>
            <a:ext cx="720080" cy="131030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3145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38CA0-B00D-4234-B686-C3D95EEC8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939" y="0"/>
            <a:ext cx="6480720" cy="620688"/>
          </a:xfrm>
        </p:spPr>
        <p:txBody>
          <a:bodyPr/>
          <a:lstStyle/>
          <a:p>
            <a:r>
              <a:rPr lang="zh-CN" altLang="en-US" dirty="0"/>
              <a:t>两种回路的差别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B98077-93CD-4196-8CEC-78F784A520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7285" y="1214630"/>
            <a:ext cx="6637203" cy="549939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C997B3C-E17D-4975-8E7F-BD801EDF3F8E}"/>
              </a:ext>
            </a:extLst>
          </p:cNvPr>
          <p:cNvSpPr/>
          <p:nvPr/>
        </p:nvSpPr>
        <p:spPr>
          <a:xfrm>
            <a:off x="10338" y="1766854"/>
            <a:ext cx="22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进油路流量连续方程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34F283D-CC38-413A-8688-9F8B3FE52C6E}"/>
              </a:ext>
            </a:extLst>
          </p:cNvPr>
          <p:cNvSpPr/>
          <p:nvPr/>
        </p:nvSpPr>
        <p:spPr>
          <a:xfrm>
            <a:off x="125756" y="240549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机械特性曲线方程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3A4F05-9FD6-45DF-B271-A1D8B9B5B810}"/>
              </a:ext>
            </a:extLst>
          </p:cNvPr>
          <p:cNvSpPr/>
          <p:nvPr/>
        </p:nvSpPr>
        <p:spPr>
          <a:xfrm>
            <a:off x="356587" y="304412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回路速度刚性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F9FFE7E-3857-462F-AAB0-AAE94F594074}"/>
              </a:ext>
            </a:extLst>
          </p:cNvPr>
          <p:cNvSpPr/>
          <p:nvPr/>
        </p:nvSpPr>
        <p:spPr>
          <a:xfrm>
            <a:off x="241170" y="3682765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恒载下有效功率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50F6E58-8F04-4EB1-B579-AE8CE7DDB4E1}"/>
              </a:ext>
            </a:extLst>
          </p:cNvPr>
          <p:cNvSpPr/>
          <p:nvPr/>
        </p:nvSpPr>
        <p:spPr>
          <a:xfrm>
            <a:off x="587419" y="432140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功率损失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FD41FFE-81DF-411C-A6EA-DB29A1A661FF}"/>
              </a:ext>
            </a:extLst>
          </p:cNvPr>
          <p:cNvSpPr/>
          <p:nvPr/>
        </p:nvSpPr>
        <p:spPr>
          <a:xfrm>
            <a:off x="241170" y="4839554"/>
            <a:ext cx="18004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变载下有效功率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8643BE-4896-4AD9-982B-36B481F030DC}"/>
              </a:ext>
            </a:extLst>
          </p:cNvPr>
          <p:cNvSpPr/>
          <p:nvPr/>
        </p:nvSpPr>
        <p:spPr>
          <a:xfrm>
            <a:off x="10338" y="5598676"/>
            <a:ext cx="22621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变载下最大有效功率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3DAB34-1216-48CA-BCAF-0D95FA63C5EC}"/>
              </a:ext>
            </a:extLst>
          </p:cNvPr>
          <p:cNvSpPr/>
          <p:nvPr/>
        </p:nvSpPr>
        <p:spPr>
          <a:xfrm>
            <a:off x="587419" y="62373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调速范围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AD7767E-4B6D-4102-B60B-72D85B460EAF}"/>
              </a:ext>
            </a:extLst>
          </p:cNvPr>
          <p:cNvSpPr txBox="1">
            <a:spLocks/>
          </p:cNvSpPr>
          <p:nvPr/>
        </p:nvSpPr>
        <p:spPr bwMode="auto">
          <a:xfrm>
            <a:off x="3851920" y="877482"/>
            <a:ext cx="388843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8-1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定压式节流调速回路的特性表达式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436DB5F-7E34-429F-A413-90F1373143EA}"/>
              </a:ext>
            </a:extLst>
          </p:cNvPr>
          <p:cNvSpPr/>
          <p:nvPr/>
        </p:nvSpPr>
        <p:spPr>
          <a:xfrm>
            <a:off x="3707904" y="1654968"/>
            <a:ext cx="720080" cy="477888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5186829-F7F1-4FC7-9FD7-60C0185D5F0A}"/>
              </a:ext>
            </a:extLst>
          </p:cNvPr>
          <p:cNvSpPr/>
          <p:nvPr/>
        </p:nvSpPr>
        <p:spPr>
          <a:xfrm>
            <a:off x="7020272" y="1700808"/>
            <a:ext cx="288032" cy="386208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ACBFF67D-9EAF-4CA6-9C9B-5C3CDF76BF7C}"/>
              </a:ext>
            </a:extLst>
          </p:cNvPr>
          <p:cNvSpPr/>
          <p:nvPr/>
        </p:nvSpPr>
        <p:spPr>
          <a:xfrm>
            <a:off x="6614117" y="2276872"/>
            <a:ext cx="406155" cy="568443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EC09F5E-4D7E-4E0E-9EA1-819BD85B6601}"/>
              </a:ext>
            </a:extLst>
          </p:cNvPr>
          <p:cNvSpPr/>
          <p:nvPr/>
        </p:nvSpPr>
        <p:spPr>
          <a:xfrm>
            <a:off x="3311621" y="2276872"/>
            <a:ext cx="406155" cy="568443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13015203-838F-4EF2-997A-4EB9050D8240}"/>
              </a:ext>
            </a:extLst>
          </p:cNvPr>
          <p:cNvSpPr/>
          <p:nvPr/>
        </p:nvSpPr>
        <p:spPr>
          <a:xfrm>
            <a:off x="3311621" y="3623335"/>
            <a:ext cx="540299" cy="568443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204046D-F1BF-4B54-A742-2EBFA9C2D9F2}"/>
              </a:ext>
            </a:extLst>
          </p:cNvPr>
          <p:cNvSpPr/>
          <p:nvPr/>
        </p:nvSpPr>
        <p:spPr>
          <a:xfrm>
            <a:off x="6623989" y="3628808"/>
            <a:ext cx="1332387" cy="568443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F19EF683-E3E0-4802-B4E6-C13292A869E8}"/>
              </a:ext>
            </a:extLst>
          </p:cNvPr>
          <p:cNvSpPr/>
          <p:nvPr/>
        </p:nvSpPr>
        <p:spPr>
          <a:xfrm>
            <a:off x="3851921" y="4293097"/>
            <a:ext cx="617984" cy="348467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C81F5AF-6B6A-4CD0-B9E9-C289FCF1225F}"/>
              </a:ext>
            </a:extLst>
          </p:cNvPr>
          <p:cNvSpPr/>
          <p:nvPr/>
        </p:nvSpPr>
        <p:spPr>
          <a:xfrm>
            <a:off x="7133431" y="4293097"/>
            <a:ext cx="617984" cy="348467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9A7AAF7F-1033-45D8-8EC8-57C7CD12B316}"/>
              </a:ext>
            </a:extLst>
          </p:cNvPr>
          <p:cNvSpPr/>
          <p:nvPr/>
        </p:nvSpPr>
        <p:spPr>
          <a:xfrm>
            <a:off x="3717776" y="4834440"/>
            <a:ext cx="854224" cy="348467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F45E1780-E35E-4D58-91BF-9116C150ECBA}"/>
              </a:ext>
            </a:extLst>
          </p:cNvPr>
          <p:cNvSpPr/>
          <p:nvPr/>
        </p:nvSpPr>
        <p:spPr>
          <a:xfrm>
            <a:off x="7038180" y="4737410"/>
            <a:ext cx="1206228" cy="542791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1004D196-7C31-4315-9475-01BAF8563C50}"/>
              </a:ext>
            </a:extLst>
          </p:cNvPr>
          <p:cNvSpPr/>
          <p:nvPr/>
        </p:nvSpPr>
        <p:spPr>
          <a:xfrm>
            <a:off x="3355507" y="5335013"/>
            <a:ext cx="1219200" cy="645505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C97114E-D70F-41AF-9929-47D832E6C081}"/>
              </a:ext>
            </a:extLst>
          </p:cNvPr>
          <p:cNvSpPr/>
          <p:nvPr/>
        </p:nvSpPr>
        <p:spPr>
          <a:xfrm>
            <a:off x="6680582" y="5294596"/>
            <a:ext cx="1491818" cy="685922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5F782002-5C06-496A-8737-0BF8146BD582}"/>
              </a:ext>
            </a:extLst>
          </p:cNvPr>
          <p:cNvSpPr/>
          <p:nvPr/>
        </p:nvSpPr>
        <p:spPr>
          <a:xfrm>
            <a:off x="3424808" y="6132624"/>
            <a:ext cx="292968" cy="48763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8D0A78D-8CF4-45A8-9F80-4C9BE195AD7D}"/>
              </a:ext>
            </a:extLst>
          </p:cNvPr>
          <p:cNvSpPr/>
          <p:nvPr/>
        </p:nvSpPr>
        <p:spPr>
          <a:xfrm>
            <a:off x="6745212" y="6132624"/>
            <a:ext cx="292968" cy="487634"/>
          </a:xfrm>
          <a:prstGeom prst="ellipse">
            <a:avLst/>
          </a:prstGeom>
          <a:noFill/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A4CD3F7-5AE3-46A3-BDD0-C781E42EC156}"/>
              </a:ext>
            </a:extLst>
          </p:cNvPr>
          <p:cNvSpPr txBox="1"/>
          <p:nvPr/>
        </p:nvSpPr>
        <p:spPr>
          <a:xfrm>
            <a:off x="4958994" y="176418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阀压降不同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F5A2818-4454-4FCC-AE24-669CF621F566}"/>
              </a:ext>
            </a:extLst>
          </p:cNvPr>
          <p:cNvSpPr txBox="1"/>
          <p:nvPr/>
        </p:nvSpPr>
        <p:spPr>
          <a:xfrm>
            <a:off x="4551501" y="2564904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液压缸两腔面积不同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1EBEF96-72E7-4687-994A-6325DA5C8745}"/>
              </a:ext>
            </a:extLst>
          </p:cNvPr>
          <p:cNvSpPr txBox="1"/>
          <p:nvPr/>
        </p:nvSpPr>
        <p:spPr>
          <a:xfrm>
            <a:off x="5124620" y="316838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相同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6B2DDAD-739D-4D1C-A7BD-13C5417F4CAC}"/>
              </a:ext>
            </a:extLst>
          </p:cNvPr>
          <p:cNvSpPr txBox="1"/>
          <p:nvPr/>
        </p:nvSpPr>
        <p:spPr>
          <a:xfrm>
            <a:off x="4510154" y="3811708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液压缸压差表达式不同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81DA04B-C531-4A85-9E44-9D96E503504C}"/>
              </a:ext>
            </a:extLst>
          </p:cNvPr>
          <p:cNvSpPr txBox="1"/>
          <p:nvPr/>
        </p:nvSpPr>
        <p:spPr>
          <a:xfrm>
            <a:off x="4518088" y="4190207"/>
            <a:ext cx="1890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两腔面积不同，相同速度下阀的流量不同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29C1085-FDE3-402B-B688-ECFEEED0D5E9}"/>
              </a:ext>
            </a:extLst>
          </p:cNvPr>
          <p:cNvSpPr txBox="1"/>
          <p:nvPr/>
        </p:nvSpPr>
        <p:spPr>
          <a:xfrm>
            <a:off x="4787095" y="4762610"/>
            <a:ext cx="1491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阀压降、液压缸压差都不同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984CED2-968E-4106-95E9-E624C037A6D0}"/>
              </a:ext>
            </a:extLst>
          </p:cNvPr>
          <p:cNvSpPr txBox="1"/>
          <p:nvPr/>
        </p:nvSpPr>
        <p:spPr>
          <a:xfrm>
            <a:off x="4800088" y="5405253"/>
            <a:ext cx="1491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阀压降、液压缸压差都不同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818CF3E5-6DE1-4414-9FE9-89932BFDA999}"/>
              </a:ext>
            </a:extLst>
          </p:cNvPr>
          <p:cNvSpPr txBox="1"/>
          <p:nvPr/>
        </p:nvSpPr>
        <p:spPr>
          <a:xfrm>
            <a:off x="4572000" y="6096971"/>
            <a:ext cx="17351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调速范围都等于阀的调速范围</a:t>
            </a:r>
          </a:p>
        </p:txBody>
      </p:sp>
    </p:spTree>
    <p:extLst>
      <p:ext uri="{BB962C8B-B14F-4D97-AF65-F5344CB8AC3E}">
        <p14:creationId xmlns:p14="http://schemas.microsoft.com/office/powerpoint/2010/main" val="151472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DDD04-561D-4112-9F26-798C1FA7B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764704"/>
          </a:xfrm>
        </p:spPr>
        <p:txBody>
          <a:bodyPr/>
          <a:lstStyle/>
          <a:p>
            <a:r>
              <a:rPr lang="zh-CN" altLang="en-US" sz="4000" dirty="0"/>
              <a:t>调速回路目录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0448E4-537D-4971-87FE-14431A933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56886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节流调速回路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定压式节流调速回路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变压式节流调速回路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工作性能的改进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容积调速回路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泵</a:t>
            </a:r>
            <a:r>
              <a:rPr lang="en-US" altLang="zh-CN" dirty="0"/>
              <a:t>-</a:t>
            </a:r>
            <a:r>
              <a:rPr lang="zh-CN" altLang="en-US" dirty="0"/>
              <a:t>缸式容积调速回路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泵</a:t>
            </a:r>
            <a:r>
              <a:rPr lang="en-US" altLang="zh-CN" dirty="0"/>
              <a:t>-</a:t>
            </a:r>
            <a:r>
              <a:rPr lang="zh-CN" altLang="en-US" dirty="0"/>
              <a:t>马达式容积调速回路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容积节流调速回路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定压式容积节流调速回路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变压式容积节流调速回路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066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C31BBC7-C7B7-4ACD-B512-F25A3AC11ED6}"/>
              </a:ext>
            </a:extLst>
          </p:cNvPr>
          <p:cNvSpPr txBox="1">
            <a:spLocks/>
          </p:cNvSpPr>
          <p:nvPr/>
        </p:nvSpPr>
        <p:spPr bwMode="auto">
          <a:xfrm>
            <a:off x="1619672" y="6237312"/>
            <a:ext cx="1828089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a)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进口节流式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1322DBE-166E-4619-BCEB-119325CE2675}"/>
              </a:ext>
            </a:extLst>
          </p:cNvPr>
          <p:cNvSpPr txBox="1">
            <a:spLocks/>
          </p:cNvSpPr>
          <p:nvPr/>
        </p:nvSpPr>
        <p:spPr bwMode="auto">
          <a:xfrm>
            <a:off x="5580112" y="6165304"/>
            <a:ext cx="1828089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b)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出口节流式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CD6B4EE-1BF6-473F-A29C-8B111A9D4150}"/>
              </a:ext>
            </a:extLst>
          </p:cNvPr>
          <p:cNvSpPr txBox="1">
            <a:spLocks/>
          </p:cNvSpPr>
          <p:nvPr/>
        </p:nvSpPr>
        <p:spPr bwMode="auto">
          <a:xfrm>
            <a:off x="3059832" y="6535898"/>
            <a:ext cx="2705072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8-1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定压式节流调速回路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31A7D1F7-4EDB-450B-966A-0234782BF562}"/>
              </a:ext>
            </a:extLst>
          </p:cNvPr>
          <p:cNvGrpSpPr/>
          <p:nvPr/>
        </p:nvGrpSpPr>
        <p:grpSpPr>
          <a:xfrm>
            <a:off x="7345839" y="2636912"/>
            <a:ext cx="1820359" cy="859085"/>
            <a:chOff x="5859024" y="3880190"/>
            <a:chExt cx="1454393" cy="566043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6D1EF6A6-BD70-42C0-AEEC-AC07AB90EA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9025" y="4285255"/>
              <a:ext cx="387663" cy="1"/>
            </a:xfrm>
            <a:prstGeom prst="line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73E735D-BCAB-48B3-BBC7-67D28B22DFF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859024" y="4021701"/>
              <a:ext cx="387663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02284779-4E5D-4DD5-93F7-25F8110D0ED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3362" y="3880190"/>
              <a:ext cx="1020054" cy="283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进油路</a:t>
              </a:r>
              <a:endPara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:a16="http://schemas.microsoft.com/office/drawing/2014/main" id="{66B24850-D351-4691-996E-7199DCDEA82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6293363" y="4163211"/>
              <a:ext cx="1020054" cy="283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回油路</a:t>
              </a:r>
              <a:endPara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65" name="表格 64">
            <a:extLst>
              <a:ext uri="{FF2B5EF4-FFF2-40B4-BE49-F238E27FC236}">
                <a16:creationId xmlns:a16="http://schemas.microsoft.com/office/drawing/2014/main" id="{CEE1D36E-DBA2-44F6-8F0A-EAC216731F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698387"/>
              </p:ext>
            </p:extLst>
          </p:nvPr>
        </p:nvGraphicFramePr>
        <p:xfrm>
          <a:off x="451791" y="827902"/>
          <a:ext cx="7942074" cy="154261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647358">
                  <a:extLst>
                    <a:ext uri="{9D8B030D-6E8A-4147-A177-3AD203B41FA5}">
                      <a16:colId xmlns:a16="http://schemas.microsoft.com/office/drawing/2014/main" val="1232100769"/>
                    </a:ext>
                  </a:extLst>
                </a:gridCol>
                <a:gridCol w="2647358">
                  <a:extLst>
                    <a:ext uri="{9D8B030D-6E8A-4147-A177-3AD203B41FA5}">
                      <a16:colId xmlns:a16="http://schemas.microsoft.com/office/drawing/2014/main" val="1125364345"/>
                    </a:ext>
                  </a:extLst>
                </a:gridCol>
                <a:gridCol w="2647358">
                  <a:extLst>
                    <a:ext uri="{9D8B030D-6E8A-4147-A177-3AD203B41FA5}">
                      <a16:colId xmlns:a16="http://schemas.microsoft.com/office/drawing/2014/main" val="3017059850"/>
                    </a:ext>
                  </a:extLst>
                </a:gridCol>
              </a:tblGrid>
              <a:tr h="422844">
                <a:tc>
                  <a:txBody>
                    <a:bodyPr/>
                    <a:lstStyle/>
                    <a:p>
                      <a:pPr algn="ctr"/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负方向负载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节流产生热量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1275830"/>
                  </a:ext>
                </a:extLst>
              </a:tr>
              <a:tr h="559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出口节流式调速回路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直接承受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直接排回油箱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0477667"/>
                  </a:ext>
                </a:extLst>
              </a:tr>
              <a:tr h="559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进口节流式调速回路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需要背压阀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进入液压缸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44872"/>
                  </a:ext>
                </a:extLst>
              </a:tr>
            </a:tbl>
          </a:graphicData>
        </a:graphic>
      </p:graphicFrame>
      <p:pic>
        <p:nvPicPr>
          <p:cNvPr id="67" name="图片 66">
            <a:extLst>
              <a:ext uri="{FF2B5EF4-FFF2-40B4-BE49-F238E27FC236}">
                <a16:creationId xmlns:a16="http://schemas.microsoft.com/office/drawing/2014/main" id="{9169C522-3C22-44B3-8FF0-4A4161842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066" y="2708972"/>
            <a:ext cx="2828927" cy="3600452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46BBB54E-3111-4C0A-AE47-F314D0EA39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680" y="2708920"/>
            <a:ext cx="2828927" cy="3600452"/>
          </a:xfrm>
          <a:prstGeom prst="rect">
            <a:avLst/>
          </a:prstGeom>
        </p:spPr>
      </p:pic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A75B3F62-7BC3-4BB2-82D9-D55E5D7BD0B5}"/>
              </a:ext>
            </a:extLst>
          </p:cNvPr>
          <p:cNvCxnSpPr>
            <a:cxnSpLocks/>
          </p:cNvCxnSpPr>
          <p:nvPr/>
        </p:nvCxnSpPr>
        <p:spPr>
          <a:xfrm flipV="1">
            <a:off x="1763688" y="3115427"/>
            <a:ext cx="0" cy="91037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7D714396-2129-4A55-81DB-C42DC18ED727}"/>
              </a:ext>
            </a:extLst>
          </p:cNvPr>
          <p:cNvCxnSpPr>
            <a:cxnSpLocks/>
          </p:cNvCxnSpPr>
          <p:nvPr/>
        </p:nvCxnSpPr>
        <p:spPr>
          <a:xfrm>
            <a:off x="7098086" y="3285036"/>
            <a:ext cx="0" cy="67522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5D2E648A-FAC1-4BBF-9A08-0A25C1D38CBD}"/>
              </a:ext>
            </a:extLst>
          </p:cNvPr>
          <p:cNvSpPr txBox="1">
            <a:spLocks/>
          </p:cNvSpPr>
          <p:nvPr/>
        </p:nvSpPr>
        <p:spPr bwMode="auto">
          <a:xfrm>
            <a:off x="0" y="3861048"/>
            <a:ext cx="1955701" cy="3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热量进入液压缸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Content Placeholder 2">
            <a:extLst>
              <a:ext uri="{FF2B5EF4-FFF2-40B4-BE49-F238E27FC236}">
                <a16:creationId xmlns:a16="http://schemas.microsoft.com/office/drawing/2014/main" id="{F30AB892-C3E9-44E4-A8E6-EBAF2A11F46D}"/>
              </a:ext>
            </a:extLst>
          </p:cNvPr>
          <p:cNvSpPr txBox="1">
            <a:spLocks/>
          </p:cNvSpPr>
          <p:nvPr/>
        </p:nvSpPr>
        <p:spPr bwMode="auto">
          <a:xfrm>
            <a:off x="7020272" y="4391570"/>
            <a:ext cx="1955701" cy="3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热量排回油箱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8" name="Content Placeholder 2">
            <a:extLst>
              <a:ext uri="{FF2B5EF4-FFF2-40B4-BE49-F238E27FC236}">
                <a16:creationId xmlns:a16="http://schemas.microsoft.com/office/drawing/2014/main" id="{A60A0C40-CF0C-4F22-B1E0-E9624E438940}"/>
              </a:ext>
            </a:extLst>
          </p:cNvPr>
          <p:cNvSpPr txBox="1">
            <a:spLocks/>
          </p:cNvSpPr>
          <p:nvPr/>
        </p:nvSpPr>
        <p:spPr bwMode="auto">
          <a:xfrm>
            <a:off x="7854" y="4293096"/>
            <a:ext cx="2247523" cy="3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负方向负载无背压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9" name="Content Placeholder 2">
            <a:extLst>
              <a:ext uri="{FF2B5EF4-FFF2-40B4-BE49-F238E27FC236}">
                <a16:creationId xmlns:a16="http://schemas.microsoft.com/office/drawing/2014/main" id="{B06F38BC-1F4C-4C20-BA07-FEED9AAC751E}"/>
              </a:ext>
            </a:extLst>
          </p:cNvPr>
          <p:cNvSpPr txBox="1">
            <a:spLocks/>
          </p:cNvSpPr>
          <p:nvPr/>
        </p:nvSpPr>
        <p:spPr bwMode="auto">
          <a:xfrm>
            <a:off x="7020272" y="3958696"/>
            <a:ext cx="2247523" cy="33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可承受负方向负载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6" name="标题 1">
            <a:extLst>
              <a:ext uri="{FF2B5EF4-FFF2-40B4-BE49-F238E27FC236}">
                <a16:creationId xmlns:a16="http://schemas.microsoft.com/office/drawing/2014/main" id="{07590727-9CA5-4668-A41D-7BD683FB38B9}"/>
              </a:ext>
            </a:extLst>
          </p:cNvPr>
          <p:cNvSpPr txBox="1">
            <a:spLocks/>
          </p:cNvSpPr>
          <p:nvPr/>
        </p:nvSpPr>
        <p:spPr bwMode="auto">
          <a:xfrm>
            <a:off x="1574939" y="0"/>
            <a:ext cx="648072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kern="0"/>
              <a:t>两种回路的差别</a:t>
            </a:r>
          </a:p>
        </p:txBody>
      </p:sp>
    </p:spTree>
    <p:extLst>
      <p:ext uri="{BB962C8B-B14F-4D97-AF65-F5344CB8AC3E}">
        <p14:creationId xmlns:p14="http://schemas.microsoft.com/office/powerpoint/2010/main" val="167046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07667C-5814-4085-9E61-3B93819CA5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0296" y="1052736"/>
            <a:ext cx="3995936" cy="54018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9F6DE9-8BA9-443E-9B7D-E24BCAD9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8264" y="0"/>
            <a:ext cx="6480720" cy="620688"/>
          </a:xfrm>
        </p:spPr>
        <p:txBody>
          <a:bodyPr/>
          <a:lstStyle/>
          <a:p>
            <a:r>
              <a:rPr lang="zh-CN" altLang="en-US" dirty="0"/>
              <a:t>使用伺服阀的节流调速回路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B48B63-DECC-4069-9BA1-3A339F10079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19" y="764704"/>
                <a:ext cx="5280545" cy="5761247"/>
              </a:xfrm>
            </p:spPr>
            <p:txBody>
              <a:bodyPr/>
              <a:lstStyle/>
              <a:p>
                <a:r>
                  <a:rPr lang="zh-CN" altLang="en-US" dirty="0" smtClean="0"/>
                  <a:t>进口节流和出口节流同时进行</a:t>
                </a:r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流量连续方程：</a:t>
                </a:r>
                <a:endParaRPr lang="en-US" altLang="zh-CN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𝑤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机械特性表达式：</a:t>
                </a:r>
                <a:endParaRPr lang="en-US" altLang="zh-CN" dirty="0"/>
              </a:p>
              <a:p>
                <a:pPr marL="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lvl="1" indent="0">
                  <a:lnSpc>
                    <a:spcPct val="150000"/>
                  </a:lnSpc>
                  <a:buNone/>
                </a:pPr>
                <a:r>
                  <a:rPr lang="zh-CN" altLang="en-US" dirty="0"/>
                  <a:t>写成量纲为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时：</a:t>
                </a:r>
                <a:endParaRPr lang="en-US" altLang="zh-CN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num>
                                <m:den>
                                  <m:f>
                                    <m:f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b>
                                      </m:s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𝑠𝑚𝑎𝑥</m:t>
                                          </m:r>
                                        </m:sub>
                                      </m:sSub>
                                      <m:sSup>
                                        <m:sSup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d>
                                            <m:d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altLang="zh-CN" i="1">
                                                      <a:latin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sub>
                                              </m:sSub>
                                              <m:r>
                                                <m:rPr>
                                                  <m:lit/>
                                                </m:r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/</m:t>
                                              </m:r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</m:d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den>
                                  </m:f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𝑠𝑚𝑎𝑥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(1−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B48B63-DECC-4069-9BA1-3A339F10079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19" y="764704"/>
                <a:ext cx="5280545" cy="5761247"/>
              </a:xfrm>
              <a:blipFill>
                <a:blip r:embed="rId3"/>
                <a:stretch>
                  <a:fillRect l="-1501" t="-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DF0551-9E8F-4AE7-B470-8856949B2538}"/>
              </a:ext>
            </a:extLst>
          </p:cNvPr>
          <p:cNvSpPr txBox="1">
            <a:spLocks/>
          </p:cNvSpPr>
          <p:nvPr/>
        </p:nvSpPr>
        <p:spPr bwMode="auto">
          <a:xfrm>
            <a:off x="5408624" y="6444268"/>
            <a:ext cx="3723519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8-5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使用伺服阀的节流调速回路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C38A38E-3526-4349-B5D6-89C243AB0C3C}"/>
                  </a:ext>
                </a:extLst>
              </p:cNvPr>
              <p:cNvSpPr/>
              <p:nvPr/>
            </p:nvSpPr>
            <p:spPr>
              <a:xfrm>
                <a:off x="7614863" y="3463835"/>
                <a:ext cx="1529137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伺服阀开度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4C38A38E-3526-4349-B5D6-89C243AB0C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4863" y="3463835"/>
                <a:ext cx="1529137" cy="362984"/>
              </a:xfrm>
              <a:prstGeom prst="rect">
                <a:avLst/>
              </a:prstGeom>
              <a:blipFill>
                <a:blip r:embed="rId4"/>
                <a:stretch>
                  <a:fillRect r="-398" b="-1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49D24B-D1C3-43B7-A220-05B22857ED9F}"/>
                  </a:ext>
                </a:extLst>
              </p:cNvPr>
              <p:cNvSpPr/>
              <p:nvPr/>
            </p:nvSpPr>
            <p:spPr>
              <a:xfrm>
                <a:off x="7469508" y="3834249"/>
                <a:ext cx="1662635" cy="3629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阀口周向长度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149D24B-D1C3-43B7-A220-05B22857E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508" y="3834249"/>
                <a:ext cx="1662635" cy="362984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CEC568-CB4B-4534-8A84-D93997864F20}"/>
                  </a:ext>
                </a:extLst>
              </p:cNvPr>
              <p:cNvSpPr/>
              <p:nvPr/>
            </p:nvSpPr>
            <p:spPr>
              <a:xfrm>
                <a:off x="7446239" y="4248994"/>
                <a:ext cx="1633268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zh-CN" altLang="en-US" sz="1400" i="1" smtClean="0"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4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滑阀流量系数</a:t>
                </a:r>
                <a:endParaRPr lang="zh-CN" altLang="en-US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ACEC568-CB4B-4534-8A84-D93997864F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239" y="4248994"/>
                <a:ext cx="1633268" cy="307777"/>
              </a:xfrm>
              <a:prstGeom prst="rect">
                <a:avLst/>
              </a:prstGeom>
              <a:blipFill>
                <a:blip r:embed="rId6"/>
                <a:stretch>
                  <a:fillRect t="-5882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313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5BD0C5-1F49-4EB6-AE3C-D729FCAC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688" y="0"/>
            <a:ext cx="6480720" cy="620688"/>
          </a:xfrm>
        </p:spPr>
        <p:txBody>
          <a:bodyPr/>
          <a:lstStyle/>
          <a:p>
            <a:r>
              <a:rPr lang="zh-CN" altLang="en-US" dirty="0"/>
              <a:t>机械特性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1B31FC4-6D96-49B0-82A5-398D26E387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76" y="1357857"/>
            <a:ext cx="4539274" cy="39433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71FAF5-BAAD-48F2-89AB-FC190F65DEC6}"/>
              </a:ext>
            </a:extLst>
          </p:cNvPr>
          <p:cNvSpPr txBox="1">
            <a:spLocks/>
          </p:cNvSpPr>
          <p:nvPr/>
        </p:nvSpPr>
        <p:spPr bwMode="auto">
          <a:xfrm>
            <a:off x="3045001" y="5109819"/>
            <a:ext cx="3090610" cy="620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7150" indent="0">
              <a:buNone/>
            </a:pP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下半图执行元件向左移动的工况为伺服阀回路特有</a:t>
            </a:r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8C94C5D7-AD4D-44B4-A240-1C73FAA5B455}"/>
              </a:ext>
            </a:extLst>
          </p:cNvPr>
          <p:cNvSpPr txBox="1">
            <a:spLocks/>
          </p:cNvSpPr>
          <p:nvPr/>
        </p:nvSpPr>
        <p:spPr bwMode="auto">
          <a:xfrm>
            <a:off x="144116" y="764706"/>
            <a:ext cx="8892380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"/>
              <a:defRPr lang="en-US" sz="24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3420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00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Ø"/>
              <a:defRPr sz="18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ct val="150000"/>
              </a:lnSpc>
            </a:pPr>
            <a:r>
              <a:rPr lang="zh-CN" altLang="en-US" dirty="0"/>
              <a:t>使用伺服阀的节流调速回路的机械特性曲线类似下图</a:t>
            </a:r>
            <a:endParaRPr lang="en-US" altLang="zh-CN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53E1B9B-2156-4AFD-967A-A31D681F9E32}"/>
              </a:ext>
            </a:extLst>
          </p:cNvPr>
          <p:cNvSpPr txBox="1">
            <a:spLocks/>
          </p:cNvSpPr>
          <p:nvPr/>
        </p:nvSpPr>
        <p:spPr bwMode="auto">
          <a:xfrm>
            <a:off x="323528" y="5835694"/>
            <a:ext cx="5112568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6-44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零开口伺服阀的“流量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压力”特性曲线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DAFF2843-8583-4B7C-A16A-58819D26AB4B}"/>
              </a:ext>
            </a:extLst>
          </p:cNvPr>
          <p:cNvSpPr/>
          <p:nvPr/>
        </p:nvSpPr>
        <p:spPr>
          <a:xfrm>
            <a:off x="683568" y="2772387"/>
            <a:ext cx="2520280" cy="2232246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3B6CDDE7-A4A1-477E-B04C-0BDB1677363E}"/>
              </a:ext>
            </a:extLst>
          </p:cNvPr>
          <p:cNvCxnSpPr>
            <a:cxnSpLocks/>
          </p:cNvCxnSpPr>
          <p:nvPr/>
        </p:nvCxnSpPr>
        <p:spPr>
          <a:xfrm flipH="1" flipV="1">
            <a:off x="2987824" y="4832399"/>
            <a:ext cx="864096" cy="296766"/>
          </a:xfrm>
          <a:prstGeom prst="straightConnector1">
            <a:avLst/>
          </a:prstGeom>
          <a:ln w="28575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4">
            <a:extLst>
              <a:ext uri="{FF2B5EF4-FFF2-40B4-BE49-F238E27FC236}">
                <a16:creationId xmlns:a16="http://schemas.microsoft.com/office/drawing/2014/main" id="{EF8173A6-394D-4C79-8C6C-91850B5798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6315"/>
          <a:stretch/>
        </p:blipFill>
        <p:spPr>
          <a:xfrm>
            <a:off x="5153938" y="1201751"/>
            <a:ext cx="3749753" cy="3896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030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07667C-5814-4085-9E61-3B93819CA5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81641" y="1340768"/>
            <a:ext cx="3462359" cy="46805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9F6DE9-8BA9-443E-9B7D-E24BCAD9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7744" y="0"/>
            <a:ext cx="6480720" cy="620688"/>
          </a:xfrm>
        </p:spPr>
        <p:txBody>
          <a:bodyPr/>
          <a:lstStyle/>
          <a:p>
            <a:r>
              <a:rPr lang="zh-CN" altLang="en-US" dirty="0"/>
              <a:t>使用伺服阀的节流调速回路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DF0551-9E8F-4AE7-B470-8856949B2538}"/>
              </a:ext>
            </a:extLst>
          </p:cNvPr>
          <p:cNvSpPr txBox="1">
            <a:spLocks/>
          </p:cNvSpPr>
          <p:nvPr/>
        </p:nvSpPr>
        <p:spPr bwMode="auto">
          <a:xfrm>
            <a:off x="5408624" y="6525951"/>
            <a:ext cx="3723519" cy="322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8-5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使用伺服阀的节流调速回路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260557E1-6225-41C1-948D-62F89599DF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2825242"/>
              </p:ext>
            </p:extLst>
          </p:nvPr>
        </p:nvGraphicFramePr>
        <p:xfrm>
          <a:off x="107504" y="1269330"/>
          <a:ext cx="5544616" cy="417646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24820">
                  <a:extLst>
                    <a:ext uri="{9D8B030D-6E8A-4147-A177-3AD203B41FA5}">
                      <a16:colId xmlns:a16="http://schemas.microsoft.com/office/drawing/2014/main" val="3657877778"/>
                    </a:ext>
                  </a:extLst>
                </a:gridCol>
                <a:gridCol w="2474456">
                  <a:extLst>
                    <a:ext uri="{9D8B030D-6E8A-4147-A177-3AD203B41FA5}">
                      <a16:colId xmlns:a16="http://schemas.microsoft.com/office/drawing/2014/main" val="1679329397"/>
                    </a:ext>
                  </a:extLst>
                </a:gridCol>
                <a:gridCol w="2245340">
                  <a:extLst>
                    <a:ext uri="{9D8B030D-6E8A-4147-A177-3AD203B41FA5}">
                      <a16:colId xmlns:a16="http://schemas.microsoft.com/office/drawing/2014/main" val="3658373084"/>
                    </a:ext>
                  </a:extLst>
                </a:gridCol>
              </a:tblGrid>
              <a:tr h="1361089">
                <a:tc>
                  <a:txBody>
                    <a:bodyPr/>
                    <a:lstStyle/>
                    <a:p>
                      <a:endParaRPr lang="zh-CN" altLang="en-US" sz="200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使用节流阀的定压式节流调速回路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使用比例阀、伺服阀或数字阀的定压式节流调速回路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73726746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优点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结构简单、价格低廉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性能、效率较好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8363486"/>
                  </a:ext>
                </a:extLst>
              </a:tr>
              <a:tr h="972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缺点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效率较低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成本较高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9608187"/>
                  </a:ext>
                </a:extLst>
              </a:tr>
              <a:tr h="87057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适用场合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负载变化不大、低速、小功率的场合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自动控制或远距离控制的场合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642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823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9A06E-305A-4EFD-99C7-4D336C4A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变压式节流调速回路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8A0E53-CF19-495B-926A-9B70FFA7E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1038081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组成：定量泵并联安全阀，节流阀并联在分支油路上（又称旁路节流调速回路）</a:t>
            </a:r>
            <a:endParaRPr lang="en-US" altLang="zh-CN" sz="2000" dirty="0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E419939D-E805-4C56-9F10-19AD0D90163C}"/>
              </a:ext>
            </a:extLst>
          </p:cNvPr>
          <p:cNvSpPr txBox="1">
            <a:spLocks/>
          </p:cNvSpPr>
          <p:nvPr/>
        </p:nvSpPr>
        <p:spPr bwMode="auto">
          <a:xfrm>
            <a:off x="2915816" y="6514531"/>
            <a:ext cx="3384376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8-6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变压式节流调速回路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163EE56-4819-4537-BB0C-B27DBED3F2CB}"/>
                  </a:ext>
                </a:extLst>
              </p:cNvPr>
              <p:cNvSpPr txBox="1"/>
              <p:nvPr/>
            </p:nvSpPr>
            <p:spPr>
              <a:xfrm>
                <a:off x="303823" y="4811847"/>
                <a:ext cx="2006382" cy="844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A163EE56-4819-4537-BB0C-B27DBED3F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23" y="4811847"/>
                <a:ext cx="2006382" cy="8442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EEBB9231-BFFE-4917-9E9E-2CF69692B888}"/>
                  </a:ext>
                </a:extLst>
              </p:cNvPr>
              <p:cNvSpPr txBox="1"/>
              <p:nvPr/>
            </p:nvSpPr>
            <p:spPr>
              <a:xfrm>
                <a:off x="7020836" y="3645024"/>
                <a:ext cx="1965538" cy="4901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EEBB9231-BFFE-4917-9E9E-2CF69692B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836" y="3645024"/>
                <a:ext cx="1965538" cy="490199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图片 32">
            <a:extLst>
              <a:ext uri="{FF2B5EF4-FFF2-40B4-BE49-F238E27FC236}">
                <a16:creationId xmlns:a16="http://schemas.microsoft.com/office/drawing/2014/main" id="{9449EA92-D920-4428-860D-435C275AC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6290" y="1237424"/>
            <a:ext cx="4003110" cy="5369811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F39F58B8-5806-4B3F-A3B4-4DEC9E23195A}"/>
              </a:ext>
            </a:extLst>
          </p:cNvPr>
          <p:cNvSpPr/>
          <p:nvPr/>
        </p:nvSpPr>
        <p:spPr>
          <a:xfrm>
            <a:off x="3995936" y="5229200"/>
            <a:ext cx="13681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安全阀只在回路过载时打开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813ADD1-A592-45A2-8BBC-C5A75A9FEF05}"/>
              </a:ext>
            </a:extLst>
          </p:cNvPr>
          <p:cNvSpPr/>
          <p:nvPr/>
        </p:nvSpPr>
        <p:spPr>
          <a:xfrm>
            <a:off x="5436096" y="3197707"/>
            <a:ext cx="2706271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旁路节流阀间接控制进入液压缸的流量：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0532C51B-D87C-42A4-AEEE-4515F2F08E87}"/>
              </a:ext>
            </a:extLst>
          </p:cNvPr>
          <p:cNvSpPr/>
          <p:nvPr/>
        </p:nvSpPr>
        <p:spPr>
          <a:xfrm>
            <a:off x="153825" y="4261992"/>
            <a:ext cx="2596539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泵工作压力随负载变化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4859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9A06E-305A-4EFD-99C7-4D336C4AE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05309CC-7265-480F-B696-9EA05420CBBD}"/>
                  </a:ext>
                </a:extLst>
              </p:cNvPr>
              <p:cNvSpPr txBox="1"/>
              <p:nvPr/>
            </p:nvSpPr>
            <p:spPr>
              <a:xfrm>
                <a:off x="267722" y="908720"/>
                <a:ext cx="5251482" cy="115082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变压下液压泵的流量损失：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𝑡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altLang="zh-CN" sz="2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705309CC-7265-480F-B696-9EA05420C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22" y="908720"/>
                <a:ext cx="5251482" cy="1150828"/>
              </a:xfrm>
              <a:prstGeom prst="rect">
                <a:avLst/>
              </a:prstGeom>
              <a:blipFill>
                <a:blip r:embed="rId2"/>
                <a:stretch>
                  <a:fillRect l="-10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17BFEAC-62A2-4748-8D80-CD3A16AD97E6}"/>
                  </a:ext>
                </a:extLst>
              </p:cNvPr>
              <p:cNvSpPr txBox="1"/>
              <p:nvPr/>
            </p:nvSpPr>
            <p:spPr>
              <a:xfrm>
                <a:off x="267722" y="4113265"/>
                <a:ext cx="5251482" cy="1836015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液压缸的工作速度：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𝑣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𝜙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𝐹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−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𝑇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  <a:ea typeface="黑体" panose="02010609060101010101" pitchFamily="49" charset="-122"/>
                                        </a:rPr>
                                        <m:t>𝐹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黑体" panose="02010609060101010101" pitchFamily="49" charset="-122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𝜙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417BFEAC-62A2-4748-8D80-CD3A16AD97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22" y="4113265"/>
                <a:ext cx="5251482" cy="1836015"/>
              </a:xfrm>
              <a:prstGeom prst="rect">
                <a:avLst/>
              </a:prstGeom>
              <a:blipFill>
                <a:blip r:embed="rId3"/>
                <a:stretch>
                  <a:fillRect l="-1045" t="-1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707D6A8-AD30-4F70-97DA-DEBA46B0FC28}"/>
                  </a:ext>
                </a:extLst>
              </p:cNvPr>
              <p:cNvSpPr/>
              <p:nvPr/>
            </p:nvSpPr>
            <p:spPr>
              <a:xfrm>
                <a:off x="256792" y="2376791"/>
                <a:ext cx="4572000" cy="144962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式中</a:t>
                </a: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——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液压泵</a:t>
                </a:r>
                <a:r>
                  <a:rPr lang="zh-CN" altLang="en-US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的理论流量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——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液压泵的泄漏系数；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en-US" altLang="zh-CN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	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其余符号意义同前。</a:t>
                </a:r>
              </a:p>
            </p:txBody>
          </p:sp>
        </mc:Choice>
        <mc:Fallback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707D6A8-AD30-4F70-97DA-DEBA46B0F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92" y="2376791"/>
                <a:ext cx="4572000" cy="1449628"/>
              </a:xfrm>
              <a:prstGeom prst="rect">
                <a:avLst/>
              </a:prstGeom>
              <a:blipFill>
                <a:blip r:embed="rId4"/>
                <a:stretch>
                  <a:fillRect l="-1067" b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图片 36">
            <a:extLst>
              <a:ext uri="{FF2B5EF4-FFF2-40B4-BE49-F238E27FC236}">
                <a16:creationId xmlns:a16="http://schemas.microsoft.com/office/drawing/2014/main" id="{0952EA34-9BD4-49E4-BFB4-6BEA3A39D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0072" y="726012"/>
            <a:ext cx="4062662" cy="587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91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DC5E79-46DC-47BE-BEEA-A05F569D9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887" y="0"/>
            <a:ext cx="6480720" cy="620688"/>
          </a:xfrm>
        </p:spPr>
        <p:txBody>
          <a:bodyPr/>
          <a:lstStyle/>
          <a:p>
            <a:r>
              <a:rPr lang="zh-CN" altLang="en-US" dirty="0"/>
              <a:t>机械特性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122914-2111-41BF-B600-29D422E7BB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9062" y="1547654"/>
            <a:ext cx="6218124" cy="440162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7E56F70-3F31-4367-8D87-A9A71F9138DF}"/>
              </a:ext>
            </a:extLst>
          </p:cNvPr>
          <p:cNvSpPr txBox="1">
            <a:spLocks/>
          </p:cNvSpPr>
          <p:nvPr/>
        </p:nvSpPr>
        <p:spPr bwMode="auto">
          <a:xfrm>
            <a:off x="1610960" y="6180793"/>
            <a:ext cx="4781726" cy="35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8-7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旁路节流调速回路的机械特性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F73E0E3-ED4D-4C34-9F1E-B0B069842141}"/>
              </a:ext>
            </a:extLst>
          </p:cNvPr>
          <p:cNvSpPr/>
          <p:nvPr/>
        </p:nvSpPr>
        <p:spPr>
          <a:xfrm>
            <a:off x="4295846" y="3356992"/>
            <a:ext cx="2117428" cy="725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速度刚性比定压式回路“软”得多</a:t>
            </a:r>
            <a:endParaRPr lang="zh-CN" altLang="en-US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538403-3697-4C25-8AED-C8B7567CD6C2}"/>
              </a:ext>
            </a:extLst>
          </p:cNvPr>
          <p:cNvCxnSpPr>
            <a:cxnSpLocks/>
          </p:cNvCxnSpPr>
          <p:nvPr/>
        </p:nvCxnSpPr>
        <p:spPr>
          <a:xfrm flipH="1">
            <a:off x="2193114" y="2636436"/>
            <a:ext cx="1" cy="1487874"/>
          </a:xfrm>
          <a:prstGeom prst="straightConnector1">
            <a:avLst/>
          </a:prstGeom>
          <a:ln w="38100">
            <a:solidFill>
              <a:srgbClr val="3387C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AFD3C4D2-C75D-4239-9E62-4572B8BA425D}"/>
              </a:ext>
            </a:extLst>
          </p:cNvPr>
          <p:cNvSpPr/>
          <p:nvPr/>
        </p:nvSpPr>
        <p:spPr>
          <a:xfrm>
            <a:off x="2397566" y="5686086"/>
            <a:ext cx="32664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在低速下的承载能力很差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96D6BBCE-3456-43C6-A938-B039E5592C7F}"/>
              </a:ext>
            </a:extLst>
          </p:cNvPr>
          <p:cNvSpPr/>
          <p:nvPr/>
        </p:nvSpPr>
        <p:spPr>
          <a:xfrm>
            <a:off x="3286845" y="5054452"/>
            <a:ext cx="743936" cy="638912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F5C009E-A626-4DD3-8260-039FDB16AF91}"/>
              </a:ext>
            </a:extLst>
          </p:cNvPr>
          <p:cNvGrpSpPr/>
          <p:nvPr/>
        </p:nvGrpSpPr>
        <p:grpSpPr>
          <a:xfrm>
            <a:off x="44090" y="2564904"/>
            <a:ext cx="1921870" cy="1351202"/>
            <a:chOff x="19620" y="2532956"/>
            <a:chExt cx="1921870" cy="1087741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8802794-C7C6-41A9-8DF0-4686B809E367}"/>
                </a:ext>
              </a:extLst>
            </p:cNvPr>
            <p:cNvSpPr/>
            <p:nvPr/>
          </p:nvSpPr>
          <p:spPr>
            <a:xfrm>
              <a:off x="19620" y="2532956"/>
              <a:ext cx="17991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通流截面积越大</a:t>
              </a:r>
              <a:endParaRPr lang="zh-CN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A957428-653D-4B50-B654-F249FE3CF4F3}"/>
                </a:ext>
              </a:extLst>
            </p:cNvPr>
            <p:cNvSpPr/>
            <p:nvPr/>
          </p:nvSpPr>
          <p:spPr>
            <a:xfrm>
              <a:off x="250451" y="3251365"/>
              <a:ext cx="169103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最大承载越小</a:t>
              </a:r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1323640C-AE8B-47D9-B637-1C61BFF078C3}"/>
                </a:ext>
              </a:extLst>
            </p:cNvPr>
            <p:cNvSpPr/>
            <p:nvPr/>
          </p:nvSpPr>
          <p:spPr>
            <a:xfrm>
              <a:off x="250453" y="2882033"/>
              <a:ext cx="16910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活塞速度越小</a:t>
              </a:r>
              <a:endParaRPr lang="zh-CN" altLang="en-US" dirty="0"/>
            </a:p>
          </p:txBody>
        </p: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E8F9F414-298D-41FE-9A93-63279585A1EE}"/>
              </a:ext>
            </a:extLst>
          </p:cNvPr>
          <p:cNvCxnSpPr>
            <a:cxnSpLocks/>
          </p:cNvCxnSpPr>
          <p:nvPr/>
        </p:nvCxnSpPr>
        <p:spPr>
          <a:xfrm flipH="1">
            <a:off x="4204380" y="4124310"/>
            <a:ext cx="407468" cy="369332"/>
          </a:xfrm>
          <a:prstGeom prst="straightConnector1">
            <a:avLst/>
          </a:prstGeom>
          <a:ln w="3810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>
            <a:extLst>
              <a:ext uri="{FF2B5EF4-FFF2-40B4-BE49-F238E27FC236}">
                <a16:creationId xmlns:a16="http://schemas.microsoft.com/office/drawing/2014/main" id="{4BA6B6F1-9417-4DA4-9DE6-063CD6E05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0450" y="1224136"/>
            <a:ext cx="2670466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7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8DB831-CC1B-4DED-B912-B6C146BEAA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6651" y="2512474"/>
            <a:ext cx="5089955" cy="40509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0F124B3-5E80-4C25-A30F-566EB6A28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机械特性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757CED-21DB-4028-B0B0-21EF8947A8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5157" y="735565"/>
                <a:ext cx="8640960" cy="1811750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旁路节流调速回路的速度刚性：</a:t>
                </a:r>
                <a:endParaRPr lang="en-US" altLang="zh-CN" dirty="0"/>
              </a:p>
              <a:p>
                <a:pPr marL="0" lvl="1" indent="0">
                  <a:lnSpc>
                    <a:spcPct val="12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3757CED-21DB-4028-B0B0-21EF8947A8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5157" y="735565"/>
                <a:ext cx="8640960" cy="1811750"/>
              </a:xfrm>
              <a:blipFill>
                <a:blip r:embed="rId3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BA8177-02C2-456D-82DE-5D4975808176}"/>
              </a:ext>
            </a:extLst>
          </p:cNvPr>
          <p:cNvSpPr txBox="1">
            <a:spLocks/>
          </p:cNvSpPr>
          <p:nvPr/>
        </p:nvSpPr>
        <p:spPr bwMode="auto">
          <a:xfrm>
            <a:off x="2459413" y="6334643"/>
            <a:ext cx="4248472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8-7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旁路节流调速回路的机械特性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ACCC99C2-F60B-4585-8ED6-A3769037B432}"/>
              </a:ext>
            </a:extLst>
          </p:cNvPr>
          <p:cNvCxnSpPr>
            <a:cxnSpLocks/>
          </p:cNvCxnSpPr>
          <p:nvPr/>
        </p:nvCxnSpPr>
        <p:spPr>
          <a:xfrm>
            <a:off x="3851920" y="4941168"/>
            <a:ext cx="704851" cy="566440"/>
          </a:xfrm>
          <a:prstGeom prst="straightConnector1">
            <a:avLst/>
          </a:prstGeom>
          <a:ln w="38100">
            <a:solidFill>
              <a:srgbClr val="3387C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8DB22DDB-2789-411F-812E-3A1AB75AF4D8}"/>
              </a:ext>
            </a:extLst>
          </p:cNvPr>
          <p:cNvSpPr/>
          <p:nvPr/>
        </p:nvSpPr>
        <p:spPr>
          <a:xfrm>
            <a:off x="3812393" y="4598313"/>
            <a:ext cx="2863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负载越大，速度刚性越好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74F9481-C529-4928-9F23-47B8C314CC9D}"/>
              </a:ext>
            </a:extLst>
          </p:cNvPr>
          <p:cNvCxnSpPr>
            <a:cxnSpLocks/>
          </p:cNvCxnSpPr>
          <p:nvPr/>
        </p:nvCxnSpPr>
        <p:spPr>
          <a:xfrm flipV="1">
            <a:off x="2699792" y="3717032"/>
            <a:ext cx="0" cy="1449152"/>
          </a:xfrm>
          <a:prstGeom prst="straightConnector1">
            <a:avLst/>
          </a:prstGeom>
          <a:ln w="38100">
            <a:solidFill>
              <a:srgbClr val="3387C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24304EF9-259F-4931-80B7-BAA34380578F}"/>
              </a:ext>
            </a:extLst>
          </p:cNvPr>
          <p:cNvSpPr/>
          <p:nvPr/>
        </p:nvSpPr>
        <p:spPr>
          <a:xfrm>
            <a:off x="-12144" y="3645670"/>
            <a:ext cx="2646038" cy="1286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节流阀通流截面积越小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活塞工作速度越高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速度刚性越好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633E3ED-217B-4EA5-8FE3-894F459059A6}"/>
              </a:ext>
            </a:extLst>
          </p:cNvPr>
          <p:cNvSpPr/>
          <p:nvPr/>
        </p:nvSpPr>
        <p:spPr>
          <a:xfrm>
            <a:off x="5345973" y="974534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增大液压缸有效工作面积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07D3B0FE-CDAE-4206-A3A2-B89C1C991CF5}"/>
              </a:ext>
            </a:extLst>
          </p:cNvPr>
          <p:cNvSpPr/>
          <p:nvPr/>
        </p:nvSpPr>
        <p:spPr>
          <a:xfrm>
            <a:off x="4475637" y="1350392"/>
            <a:ext cx="412633" cy="520465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46DB518-DA2F-4DE8-9E05-273474534717}"/>
              </a:ext>
            </a:extLst>
          </p:cNvPr>
          <p:cNvCxnSpPr>
            <a:cxnSpLocks/>
            <a:stCxn id="21" idx="7"/>
          </p:cNvCxnSpPr>
          <p:nvPr/>
        </p:nvCxnSpPr>
        <p:spPr>
          <a:xfrm flipV="1">
            <a:off x="4827841" y="1193560"/>
            <a:ext cx="464239" cy="233052"/>
          </a:xfrm>
          <a:prstGeom prst="line">
            <a:avLst/>
          </a:prstGeom>
          <a:ln w="31750">
            <a:solidFill>
              <a:srgbClr val="3387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48478FE-A994-41C2-BF7A-D37DA1D48F5C}"/>
              </a:ext>
            </a:extLst>
          </p:cNvPr>
          <p:cNvSpPr/>
          <p:nvPr/>
        </p:nvSpPr>
        <p:spPr>
          <a:xfrm>
            <a:off x="577929" y="2115878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减小节流阀指数</a:t>
            </a:r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D1E1C677-6B08-4644-896C-602CE47539C6}"/>
              </a:ext>
            </a:extLst>
          </p:cNvPr>
          <p:cNvSpPr/>
          <p:nvPr/>
        </p:nvSpPr>
        <p:spPr>
          <a:xfrm>
            <a:off x="2746312" y="1914830"/>
            <a:ext cx="361174" cy="497441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80D2155-1E81-46C5-8395-0020CD8CA7CB}"/>
              </a:ext>
            </a:extLst>
          </p:cNvPr>
          <p:cNvCxnSpPr>
            <a:cxnSpLocks/>
          </p:cNvCxnSpPr>
          <p:nvPr/>
        </p:nvCxnSpPr>
        <p:spPr>
          <a:xfrm flipH="1">
            <a:off x="2350844" y="2175725"/>
            <a:ext cx="396601" cy="79275"/>
          </a:xfrm>
          <a:prstGeom prst="line">
            <a:avLst/>
          </a:prstGeom>
          <a:ln w="31750">
            <a:solidFill>
              <a:srgbClr val="3387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DE97ADD8-8010-4FBF-AE45-7B4A0712647E}"/>
              </a:ext>
            </a:extLst>
          </p:cNvPr>
          <p:cNvSpPr/>
          <p:nvPr/>
        </p:nvSpPr>
        <p:spPr>
          <a:xfrm>
            <a:off x="6707885" y="2420888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减小液压泵泄漏系数</a:t>
            </a:r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57A2E856-7EB3-4E30-A43F-08F10F999DD6}"/>
              </a:ext>
            </a:extLst>
          </p:cNvPr>
          <p:cNvSpPr/>
          <p:nvPr/>
        </p:nvSpPr>
        <p:spPr>
          <a:xfrm>
            <a:off x="5806309" y="1918611"/>
            <a:ext cx="361174" cy="520465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B209CF50-7F02-4C56-BE5F-1E0750D1407D}"/>
              </a:ext>
            </a:extLst>
          </p:cNvPr>
          <p:cNvCxnSpPr>
            <a:cxnSpLocks/>
          </p:cNvCxnSpPr>
          <p:nvPr/>
        </p:nvCxnSpPr>
        <p:spPr>
          <a:xfrm>
            <a:off x="6013120" y="2439076"/>
            <a:ext cx="666476" cy="290397"/>
          </a:xfrm>
          <a:prstGeom prst="line">
            <a:avLst/>
          </a:prstGeom>
          <a:ln w="31750">
            <a:solidFill>
              <a:srgbClr val="3387C0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E8BBDE58-D32C-4D63-959D-2281624C1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182" y="3356992"/>
            <a:ext cx="2262158" cy="3270702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DBA9C57F-40CF-4ED4-8F9F-CFAD7FAF0884}"/>
              </a:ext>
            </a:extLst>
          </p:cNvPr>
          <p:cNvSpPr/>
          <p:nvPr/>
        </p:nvSpPr>
        <p:spPr>
          <a:xfrm>
            <a:off x="6732240" y="2835699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都可以提高速度刚性</a:t>
            </a:r>
          </a:p>
        </p:txBody>
      </p:sp>
    </p:spTree>
    <p:extLst>
      <p:ext uri="{BB962C8B-B14F-4D97-AF65-F5344CB8AC3E}">
        <p14:creationId xmlns:p14="http://schemas.microsoft.com/office/powerpoint/2010/main" val="3389882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11A764-BC35-49CB-B1E6-037D00BC31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44762" y="788890"/>
            <a:ext cx="4833054" cy="542258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24A6978-053F-4812-92C4-9BADA61E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恒载功率特性</a:t>
            </a:r>
            <a:endParaRPr lang="en-US" altLang="zh-CN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0B3891-C6C0-4D94-82A4-4F4AE99F8F58}"/>
              </a:ext>
            </a:extLst>
          </p:cNvPr>
          <p:cNvSpPr txBox="1">
            <a:spLocks/>
          </p:cNvSpPr>
          <p:nvPr/>
        </p:nvSpPr>
        <p:spPr bwMode="auto">
          <a:xfrm>
            <a:off x="1507085" y="6381328"/>
            <a:ext cx="5184576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8-8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旁路节流调速回路在恒载下的功率特性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8329951-36B2-441B-BCAC-F26B82E32244}"/>
                  </a:ext>
                </a:extLst>
              </p:cNvPr>
              <p:cNvSpPr txBox="1"/>
              <p:nvPr/>
            </p:nvSpPr>
            <p:spPr>
              <a:xfrm>
                <a:off x="5008878" y="4070163"/>
                <a:ext cx="42667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有效功率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𝑃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线性增大：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8329951-36B2-441B-BCAC-F26B82E3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8878" y="4070163"/>
                <a:ext cx="4266745" cy="400110"/>
              </a:xfrm>
              <a:prstGeom prst="rect">
                <a:avLst/>
              </a:prstGeom>
              <a:blipFill>
                <a:blip r:embed="rId3"/>
                <a:stretch>
                  <a:fillRect l="-1571" t="-12308" r="-429" b="-2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ADACB47-ECB4-4647-AAFE-817347561BFD}"/>
                  </a:ext>
                </a:extLst>
              </p:cNvPr>
              <p:cNvSpPr txBox="1"/>
              <p:nvPr/>
            </p:nvSpPr>
            <p:spPr>
              <a:xfrm>
                <a:off x="84954" y="1980813"/>
                <a:ext cx="483305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节流功率损失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ΔP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随工作流量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线性增大：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5ADACB47-ECB4-4647-AAFE-817347561B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54" y="1980813"/>
                <a:ext cx="4833054" cy="400110"/>
              </a:xfrm>
              <a:prstGeom prst="rect">
                <a:avLst/>
              </a:prstGeom>
              <a:blipFill>
                <a:blip r:embed="rId4"/>
                <a:stretch>
                  <a:fillRect l="-1387" t="-12121" r="-252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69BB99E-3E7C-4ABF-8C74-63A99CB4502C}"/>
              </a:ext>
            </a:extLst>
          </p:cNvPr>
          <p:cNvSpPr txBox="1"/>
          <p:nvPr/>
        </p:nvSpPr>
        <p:spPr>
          <a:xfrm>
            <a:off x="133583" y="4259092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一般无溢流功率损失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1E90AF-18F3-4F2A-916C-CAC2F595483B}"/>
                  </a:ext>
                </a:extLst>
              </p:cNvPr>
              <p:cNvSpPr txBox="1"/>
              <p:nvPr/>
            </p:nvSpPr>
            <p:spPr>
              <a:xfrm>
                <a:off x="6033563" y="4571422"/>
                <a:ext cx="113851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7C1E90AF-18F3-4F2A-916C-CAC2F59548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563" y="4571422"/>
                <a:ext cx="1138517" cy="307777"/>
              </a:xfrm>
              <a:prstGeom prst="rect">
                <a:avLst/>
              </a:prstGeom>
              <a:blipFill>
                <a:blip r:embed="rId5"/>
                <a:stretch>
                  <a:fillRect l="-4813" r="-1604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6E4B25-6B0F-4040-94CD-5F137A6B6A56}"/>
                  </a:ext>
                </a:extLst>
              </p:cNvPr>
              <p:cNvSpPr txBox="1"/>
              <p:nvPr/>
            </p:nvSpPr>
            <p:spPr>
              <a:xfrm>
                <a:off x="643311" y="2533763"/>
                <a:ext cx="149380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4F6E4B25-6B0F-4040-94CD-5F137A6B6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11" y="2533763"/>
                <a:ext cx="1493807" cy="307777"/>
              </a:xfrm>
              <a:prstGeom prst="rect">
                <a:avLst/>
              </a:prstGeom>
              <a:blipFill>
                <a:blip r:embed="rId6"/>
                <a:stretch>
                  <a:fillRect l="-3673" r="-1224" b="-28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95962F49-2740-46C7-909D-4A1126661A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1661" y="341626"/>
            <a:ext cx="2423334" cy="350373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ABABAD3-65ED-41C3-9905-0D1ACE00FB60}"/>
              </a:ext>
            </a:extLst>
          </p:cNvPr>
          <p:cNvSpPr txBox="1"/>
          <p:nvPr/>
        </p:nvSpPr>
        <p:spPr>
          <a:xfrm>
            <a:off x="293532" y="1116084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输入功率不变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18755C1-D2A3-47ED-8DE8-3D01B2CA05DA}"/>
              </a:ext>
            </a:extLst>
          </p:cNvPr>
          <p:cNvCxnSpPr>
            <a:cxnSpLocks/>
          </p:cNvCxnSpPr>
          <p:nvPr/>
        </p:nvCxnSpPr>
        <p:spPr>
          <a:xfrm>
            <a:off x="3536570" y="2350145"/>
            <a:ext cx="675390" cy="286767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B075B61-F557-4441-8B10-B82D98B98A18}"/>
              </a:ext>
            </a:extLst>
          </p:cNvPr>
          <p:cNvCxnSpPr>
            <a:cxnSpLocks/>
          </p:cNvCxnSpPr>
          <p:nvPr/>
        </p:nvCxnSpPr>
        <p:spPr>
          <a:xfrm flipH="1">
            <a:off x="4788024" y="4439495"/>
            <a:ext cx="792088" cy="377858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015DD7AD-2A1F-480D-BAD4-00802528D567}"/>
              </a:ext>
            </a:extLst>
          </p:cNvPr>
          <p:cNvCxnSpPr>
            <a:cxnSpLocks/>
          </p:cNvCxnSpPr>
          <p:nvPr/>
        </p:nvCxnSpPr>
        <p:spPr>
          <a:xfrm>
            <a:off x="1507085" y="1485416"/>
            <a:ext cx="759099" cy="287400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2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A6978-053F-4812-92C4-9BADA61E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变载功率特性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239DC81-2D3D-4D68-9B44-C2B4D494EC3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992" y="927592"/>
            <a:ext cx="7056784" cy="516940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639346F-DE33-4DCC-B92F-742789C42441}"/>
              </a:ext>
            </a:extLst>
          </p:cNvPr>
          <p:cNvSpPr txBox="1">
            <a:spLocks/>
          </p:cNvSpPr>
          <p:nvPr/>
        </p:nvSpPr>
        <p:spPr bwMode="auto">
          <a:xfrm>
            <a:off x="1203040" y="6189492"/>
            <a:ext cx="5616624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8-9 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旁路节流调速回路在变载下的功率特性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04D949-F190-4D36-B217-DF6383A98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1096" y="4209879"/>
            <a:ext cx="2664296" cy="620688"/>
          </a:xfrm>
        </p:spPr>
        <p:txBody>
          <a:bodyPr/>
          <a:lstStyle/>
          <a:p>
            <a:pPr marL="0" lvl="1" indent="0">
              <a:lnSpc>
                <a:spcPct val="150000"/>
              </a:lnSpc>
              <a:buNone/>
            </a:pPr>
            <a:r>
              <a:rPr lang="zh-CN" altLang="en-US" sz="1800" dirty="0"/>
              <a:t>输出功率存在极值</a:t>
            </a:r>
            <a:endParaRPr lang="en-US" altLang="zh-CN" sz="1800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438FE37-A7FF-4956-BE86-926B843D213A}"/>
              </a:ext>
            </a:extLst>
          </p:cNvPr>
          <p:cNvSpPr/>
          <p:nvPr/>
        </p:nvSpPr>
        <p:spPr>
          <a:xfrm>
            <a:off x="2627784" y="4365104"/>
            <a:ext cx="1728192" cy="760754"/>
          </a:xfrm>
          <a:prstGeom prst="ellipse">
            <a:avLst/>
          </a:prstGeom>
          <a:noFill/>
          <a:ln>
            <a:solidFill>
              <a:srgbClr val="3387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2E7F95A-F3CA-4435-8AE7-0054EFDAE630}"/>
              </a:ext>
            </a:extLst>
          </p:cNvPr>
          <p:cNvCxnSpPr>
            <a:cxnSpLocks/>
          </p:cNvCxnSpPr>
          <p:nvPr/>
        </p:nvCxnSpPr>
        <p:spPr>
          <a:xfrm>
            <a:off x="2067136" y="4553744"/>
            <a:ext cx="576064" cy="127787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27D43E1B-C980-4C5B-9E7C-A68867E864E5}"/>
              </a:ext>
            </a:extLst>
          </p:cNvPr>
          <p:cNvSpPr txBox="1"/>
          <p:nvPr/>
        </p:nvSpPr>
        <p:spPr>
          <a:xfrm>
            <a:off x="1635088" y="994718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负载增加，输入功率增加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477161-DC01-4BC0-B833-B504416234BD}"/>
              </a:ext>
            </a:extLst>
          </p:cNvPr>
          <p:cNvSpPr txBox="1"/>
          <p:nvPr/>
        </p:nvSpPr>
        <p:spPr>
          <a:xfrm>
            <a:off x="1635088" y="1748335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泵流量有泄漏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6DA9AE-C6F7-409A-B097-BCDBE5DA8AB6}"/>
              </a:ext>
            </a:extLst>
          </p:cNvPr>
          <p:cNvSpPr txBox="1"/>
          <p:nvPr/>
        </p:nvSpPr>
        <p:spPr>
          <a:xfrm>
            <a:off x="5075695" y="2780928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旁路流量增加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4F42B07-1749-4568-BA48-DB611A1E47C3}"/>
              </a:ext>
            </a:extLst>
          </p:cNvPr>
          <p:cNvSpPr txBox="1"/>
          <p:nvPr/>
        </p:nvSpPr>
        <p:spPr>
          <a:xfrm>
            <a:off x="4947456" y="420987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液压缸流量减小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E9771DEA-6050-4254-B136-20C980608E07}"/>
              </a:ext>
            </a:extLst>
          </p:cNvPr>
          <p:cNvCxnSpPr>
            <a:cxnSpLocks/>
          </p:cNvCxnSpPr>
          <p:nvPr/>
        </p:nvCxnSpPr>
        <p:spPr>
          <a:xfrm>
            <a:off x="2643200" y="2198280"/>
            <a:ext cx="576064" cy="127787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46B791CF-8438-4A60-9AA0-05F000D2722B}"/>
              </a:ext>
            </a:extLst>
          </p:cNvPr>
          <p:cNvCxnSpPr>
            <a:cxnSpLocks/>
          </p:cNvCxnSpPr>
          <p:nvPr/>
        </p:nvCxnSpPr>
        <p:spPr>
          <a:xfrm>
            <a:off x="3435288" y="1467095"/>
            <a:ext cx="576064" cy="127787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7E9BE71-D495-48EE-A164-7753B50F6D43}"/>
              </a:ext>
            </a:extLst>
          </p:cNvPr>
          <p:cNvCxnSpPr>
            <a:cxnSpLocks/>
          </p:cNvCxnSpPr>
          <p:nvPr/>
        </p:nvCxnSpPr>
        <p:spPr>
          <a:xfrm flipH="1">
            <a:off x="4731432" y="3085198"/>
            <a:ext cx="344264" cy="280835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7D33290-B375-452B-AE27-1CE239E029E8}"/>
              </a:ext>
            </a:extLst>
          </p:cNvPr>
          <p:cNvCxnSpPr>
            <a:cxnSpLocks/>
          </p:cNvCxnSpPr>
          <p:nvPr/>
        </p:nvCxnSpPr>
        <p:spPr>
          <a:xfrm flipH="1">
            <a:off x="5307496" y="4609989"/>
            <a:ext cx="360040" cy="238834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2842F89A-8338-4ACB-BEFE-3BF2EDDDA2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2574" y="1005384"/>
            <a:ext cx="2423334" cy="350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6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矩形 63">
            <a:extLst>
              <a:ext uri="{FF2B5EF4-FFF2-40B4-BE49-F238E27FC236}">
                <a16:creationId xmlns:a16="http://schemas.microsoft.com/office/drawing/2014/main" id="{753DBCE9-D9CD-4433-96AA-77C5559D29B4}"/>
              </a:ext>
            </a:extLst>
          </p:cNvPr>
          <p:cNvSpPr/>
          <p:nvPr/>
        </p:nvSpPr>
        <p:spPr>
          <a:xfrm>
            <a:off x="251520" y="3933056"/>
            <a:ext cx="1705070" cy="2088232"/>
          </a:xfrm>
          <a:prstGeom prst="rect">
            <a:avLst/>
          </a:prstGeom>
          <a:solidFill>
            <a:srgbClr val="FF9999"/>
          </a:solidFill>
          <a:ln w="9525" cap="flat" cmpd="sng" algn="ctr">
            <a:solidFill>
              <a:schemeClr val="dk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B0CD390A-4E13-46B6-848A-2AC44516DE05}"/>
              </a:ext>
            </a:extLst>
          </p:cNvPr>
          <p:cNvCxnSpPr>
            <a:cxnSpLocks/>
          </p:cNvCxnSpPr>
          <p:nvPr/>
        </p:nvCxnSpPr>
        <p:spPr>
          <a:xfrm flipV="1">
            <a:off x="539552" y="4869160"/>
            <a:ext cx="864096" cy="1008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F605266D-E020-4045-AF17-9B593CED1FBA}"/>
              </a:ext>
            </a:extLst>
          </p:cNvPr>
          <p:cNvSpPr/>
          <p:nvPr/>
        </p:nvSpPr>
        <p:spPr>
          <a:xfrm>
            <a:off x="2100606" y="3084567"/>
            <a:ext cx="1265677" cy="3021035"/>
          </a:xfrm>
          <a:prstGeom prst="rect">
            <a:avLst/>
          </a:prstGeom>
          <a:solidFill>
            <a:srgbClr val="FF71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液压调速回路概述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DED0A-F38B-4992-9AE5-791F1F05C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1731435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调速回路主要功能：传递动力（功率</a:t>
            </a:r>
            <a:r>
              <a:rPr lang="zh-CN" altLang="en-US" dirty="0" smtClean="0"/>
              <a:t>），运动控制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调速回路的控制：事先调整、工作过程中自动调节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调速回路的分类：节流调速回路、容积调速回路、容积节流调速回路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FFEAB37-3A32-42E1-A6DB-899BC4B048A9}"/>
              </a:ext>
            </a:extLst>
          </p:cNvPr>
          <p:cNvSpPr/>
          <p:nvPr/>
        </p:nvSpPr>
        <p:spPr>
          <a:xfrm>
            <a:off x="3627507" y="3084567"/>
            <a:ext cx="1481701" cy="3021035"/>
          </a:xfrm>
          <a:prstGeom prst="rect">
            <a:avLst/>
          </a:prstGeom>
          <a:solidFill>
            <a:srgbClr val="71A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8DD462D-9416-490D-A0E8-9EC6EFBA8F44}"/>
              </a:ext>
            </a:extLst>
          </p:cNvPr>
          <p:cNvSpPr/>
          <p:nvPr/>
        </p:nvSpPr>
        <p:spPr>
          <a:xfrm>
            <a:off x="5352399" y="3084567"/>
            <a:ext cx="1356719" cy="3021035"/>
          </a:xfrm>
          <a:prstGeom prst="rect">
            <a:avLst/>
          </a:prstGeom>
          <a:solidFill>
            <a:srgbClr val="6BD3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09CDEAD-E335-4EEA-8C28-89BC3D2E5725}"/>
              </a:ext>
            </a:extLst>
          </p:cNvPr>
          <p:cNvCxnSpPr/>
          <p:nvPr/>
        </p:nvCxnSpPr>
        <p:spPr>
          <a:xfrm flipV="1">
            <a:off x="2435726" y="4394617"/>
            <a:ext cx="698239" cy="1007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4FE8CC4-EC11-47A1-9FF7-693BD45F6FD2}"/>
              </a:ext>
            </a:extLst>
          </p:cNvPr>
          <p:cNvGrpSpPr/>
          <p:nvPr/>
        </p:nvGrpSpPr>
        <p:grpSpPr>
          <a:xfrm>
            <a:off x="1897480" y="4513670"/>
            <a:ext cx="1355254" cy="768907"/>
            <a:chOff x="556731" y="4859665"/>
            <a:chExt cx="1643549" cy="914683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53ECE87-0923-4E46-BF12-3ED1BBE5AC46}"/>
                </a:ext>
              </a:extLst>
            </p:cNvPr>
            <p:cNvSpPr/>
            <p:nvPr/>
          </p:nvSpPr>
          <p:spPr>
            <a:xfrm>
              <a:off x="556731" y="5197084"/>
              <a:ext cx="618787" cy="239843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239F325-2D79-4B15-90A0-BBF58ED1CF49}"/>
                </a:ext>
              </a:extLst>
            </p:cNvPr>
            <p:cNvGrpSpPr/>
            <p:nvPr/>
          </p:nvGrpSpPr>
          <p:grpSpPr>
            <a:xfrm>
              <a:off x="1124151" y="4859666"/>
              <a:ext cx="914684" cy="914682"/>
              <a:chOff x="1475656" y="3911173"/>
              <a:chExt cx="864096" cy="864096"/>
            </a:xfrm>
            <a:solidFill>
              <a:schemeClr val="bg1"/>
            </a:solidFill>
          </p:grpSpPr>
          <p:sp>
            <p:nvSpPr>
              <p:cNvPr id="33" name="椭圆 32">
                <a:extLst>
                  <a:ext uri="{FF2B5EF4-FFF2-40B4-BE49-F238E27FC236}">
                    <a16:creationId xmlns:a16="http://schemas.microsoft.com/office/drawing/2014/main" id="{96918B42-9ABF-4E6C-AE56-8ADB3CD25722}"/>
                  </a:ext>
                </a:extLst>
              </p:cNvPr>
              <p:cNvSpPr/>
              <p:nvPr/>
            </p:nvSpPr>
            <p:spPr>
              <a:xfrm>
                <a:off x="1475656" y="3911173"/>
                <a:ext cx="864096" cy="864096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34" name="等腰三角形 33">
                <a:extLst>
                  <a:ext uri="{FF2B5EF4-FFF2-40B4-BE49-F238E27FC236}">
                    <a16:creationId xmlns:a16="http://schemas.microsoft.com/office/drawing/2014/main" id="{69C2F3C7-A3DB-4FEA-80B6-88EDBB7AFBF3}"/>
                  </a:ext>
                </a:extLst>
              </p:cNvPr>
              <p:cNvSpPr/>
              <p:nvPr/>
            </p:nvSpPr>
            <p:spPr>
              <a:xfrm>
                <a:off x="1765075" y="3922351"/>
                <a:ext cx="285259" cy="223557"/>
              </a:xfrm>
              <a:prstGeom prst="triangle">
                <a:avLst/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32" name="弧形 31">
              <a:extLst>
                <a:ext uri="{FF2B5EF4-FFF2-40B4-BE49-F238E27FC236}">
                  <a16:creationId xmlns:a16="http://schemas.microsoft.com/office/drawing/2014/main" id="{2D01D13E-A8F7-4383-B488-CCD4698768A6}"/>
                </a:ext>
              </a:extLst>
            </p:cNvPr>
            <p:cNvSpPr/>
            <p:nvPr/>
          </p:nvSpPr>
          <p:spPr>
            <a:xfrm>
              <a:off x="1581493" y="4859665"/>
              <a:ext cx="618787" cy="914683"/>
            </a:xfrm>
            <a:prstGeom prst="arc">
              <a:avLst>
                <a:gd name="adj1" fmla="val 17283902"/>
                <a:gd name="adj2" fmla="val 4390572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285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4D9771E8-C1EB-4954-82A0-7A6A583487C9}"/>
              </a:ext>
            </a:extLst>
          </p:cNvPr>
          <p:cNvSpPr/>
          <p:nvPr/>
        </p:nvSpPr>
        <p:spPr>
          <a:xfrm>
            <a:off x="2468017" y="5594216"/>
            <a:ext cx="548945" cy="254374"/>
          </a:xfrm>
          <a:custGeom>
            <a:avLst/>
            <a:gdLst>
              <a:gd name="connsiteX0" fmla="*/ 0 w 798285"/>
              <a:gd name="connsiteY0" fmla="*/ 0 h 362857"/>
              <a:gd name="connsiteX1" fmla="*/ 0 w 798285"/>
              <a:gd name="connsiteY1" fmla="*/ 362857 h 362857"/>
              <a:gd name="connsiteX2" fmla="*/ 798285 w 798285"/>
              <a:gd name="connsiteY2" fmla="*/ 362857 h 362857"/>
              <a:gd name="connsiteX3" fmla="*/ 798285 w 798285"/>
              <a:gd name="connsiteY3" fmla="*/ 0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285" h="362857">
                <a:moveTo>
                  <a:pt x="0" y="0"/>
                </a:moveTo>
                <a:lnTo>
                  <a:pt x="0" y="362857"/>
                </a:lnTo>
                <a:lnTo>
                  <a:pt x="798285" y="362857"/>
                </a:lnTo>
                <a:lnTo>
                  <a:pt x="798285" y="0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8EA87E0-8EA2-4107-A5C9-D4880C74825F}"/>
              </a:ext>
            </a:extLst>
          </p:cNvPr>
          <p:cNvCxnSpPr>
            <a:cxnSpLocks/>
            <a:stCxn id="33" idx="4"/>
          </p:cNvCxnSpPr>
          <p:nvPr/>
        </p:nvCxnSpPr>
        <p:spPr>
          <a:xfrm>
            <a:off x="2742489" y="5282577"/>
            <a:ext cx="0" cy="456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E1F603F-2DCD-40EE-B332-AE9BFAA97824}"/>
              </a:ext>
            </a:extLst>
          </p:cNvPr>
          <p:cNvCxnSpPr/>
          <p:nvPr/>
        </p:nvCxnSpPr>
        <p:spPr>
          <a:xfrm flipV="1">
            <a:off x="5701006" y="4394617"/>
            <a:ext cx="698239" cy="10070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F406F9D-65CA-4565-9FA6-6961E615BEDD}"/>
              </a:ext>
            </a:extLst>
          </p:cNvPr>
          <p:cNvGrpSpPr/>
          <p:nvPr/>
        </p:nvGrpSpPr>
        <p:grpSpPr>
          <a:xfrm>
            <a:off x="5530296" y="4513671"/>
            <a:ext cx="1322838" cy="787929"/>
            <a:chOff x="945297" y="4859667"/>
            <a:chExt cx="1604236" cy="93731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875A06F-1309-4C46-9E3E-E6BA49DC6287}"/>
                </a:ext>
              </a:extLst>
            </p:cNvPr>
            <p:cNvSpPr/>
            <p:nvPr/>
          </p:nvSpPr>
          <p:spPr>
            <a:xfrm>
              <a:off x="1930746" y="5197084"/>
              <a:ext cx="618787" cy="239843"/>
            </a:xfrm>
            <a:prstGeom prst="rect">
              <a:avLst/>
            </a:prstGeom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9FA3E68-5C5F-4C5B-895A-A36C46F91469}"/>
                </a:ext>
              </a:extLst>
            </p:cNvPr>
            <p:cNvGrpSpPr/>
            <p:nvPr/>
          </p:nvGrpSpPr>
          <p:grpSpPr>
            <a:xfrm>
              <a:off x="1124151" y="4859667"/>
              <a:ext cx="914684" cy="914682"/>
              <a:chOff x="1475656" y="3911173"/>
              <a:chExt cx="864096" cy="864096"/>
            </a:xfrm>
            <a:solidFill>
              <a:schemeClr val="bg1"/>
            </a:solidFill>
          </p:grpSpPr>
          <p:sp>
            <p:nvSpPr>
              <p:cNvPr id="28" name="椭圆 27">
                <a:extLst>
                  <a:ext uri="{FF2B5EF4-FFF2-40B4-BE49-F238E27FC236}">
                    <a16:creationId xmlns:a16="http://schemas.microsoft.com/office/drawing/2014/main" id="{8A45FD77-285A-4968-A5F7-3939EAD8DBB0}"/>
                  </a:ext>
                </a:extLst>
              </p:cNvPr>
              <p:cNvSpPr/>
              <p:nvPr/>
            </p:nvSpPr>
            <p:spPr>
              <a:xfrm>
                <a:off x="1475656" y="3911173"/>
                <a:ext cx="864096" cy="864096"/>
              </a:xfrm>
              <a:prstGeom prst="ellipse">
                <a:avLst/>
              </a:prstGeom>
              <a:grpFill/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85951B6A-24D3-49EF-9B18-C0AAB0A9A204}"/>
                  </a:ext>
                </a:extLst>
              </p:cNvPr>
              <p:cNvSpPr/>
              <p:nvPr/>
            </p:nvSpPr>
            <p:spPr>
              <a:xfrm flipV="1">
                <a:off x="1799306" y="3950618"/>
                <a:ext cx="207476" cy="167021"/>
              </a:xfrm>
              <a:prstGeom prst="triangle">
                <a:avLst>
                  <a:gd name="adj" fmla="val 50000"/>
                </a:avLst>
              </a:prstGeom>
              <a:solidFill>
                <a:schemeClr val="tx1"/>
              </a:solidFill>
              <a:ln w="381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</p:grpSp>
        <p:sp>
          <p:nvSpPr>
            <p:cNvPr id="27" name="弧形 26">
              <a:extLst>
                <a:ext uri="{FF2B5EF4-FFF2-40B4-BE49-F238E27FC236}">
                  <a16:creationId xmlns:a16="http://schemas.microsoft.com/office/drawing/2014/main" id="{2B79B88F-C79D-4055-B5AC-88C580A82D81}"/>
                </a:ext>
              </a:extLst>
            </p:cNvPr>
            <p:cNvSpPr/>
            <p:nvPr/>
          </p:nvSpPr>
          <p:spPr>
            <a:xfrm>
              <a:off x="945297" y="4882296"/>
              <a:ext cx="618786" cy="914683"/>
            </a:xfrm>
            <a:prstGeom prst="arc">
              <a:avLst>
                <a:gd name="adj1" fmla="val 6406895"/>
                <a:gd name="adj2" fmla="val 14264994"/>
              </a:avLst>
            </a:prstGeom>
            <a:ln w="3810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n w="28575">
                  <a:solidFill>
                    <a:schemeClr val="tx1"/>
                  </a:solidFill>
                </a:ln>
              </a:endParaRPr>
            </a:p>
          </p:txBody>
        </p:sp>
      </p:grp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168A3D6-8F19-42C9-A7FC-85D9B957C8B8}"/>
              </a:ext>
            </a:extLst>
          </p:cNvPr>
          <p:cNvSpPr/>
          <p:nvPr/>
        </p:nvSpPr>
        <p:spPr>
          <a:xfrm>
            <a:off x="5773014" y="5594216"/>
            <a:ext cx="548945" cy="254374"/>
          </a:xfrm>
          <a:custGeom>
            <a:avLst/>
            <a:gdLst>
              <a:gd name="connsiteX0" fmla="*/ 0 w 798285"/>
              <a:gd name="connsiteY0" fmla="*/ 0 h 362857"/>
              <a:gd name="connsiteX1" fmla="*/ 0 w 798285"/>
              <a:gd name="connsiteY1" fmla="*/ 362857 h 362857"/>
              <a:gd name="connsiteX2" fmla="*/ 798285 w 798285"/>
              <a:gd name="connsiteY2" fmla="*/ 362857 h 362857"/>
              <a:gd name="connsiteX3" fmla="*/ 798285 w 798285"/>
              <a:gd name="connsiteY3" fmla="*/ 0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285" h="362857">
                <a:moveTo>
                  <a:pt x="0" y="0"/>
                </a:moveTo>
                <a:lnTo>
                  <a:pt x="0" y="362857"/>
                </a:lnTo>
                <a:lnTo>
                  <a:pt x="798285" y="362857"/>
                </a:lnTo>
                <a:lnTo>
                  <a:pt x="798285" y="0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B5C2CF58-1513-431F-A68A-754C7B6DD77C}"/>
              </a:ext>
            </a:extLst>
          </p:cNvPr>
          <p:cNvCxnSpPr>
            <a:cxnSpLocks/>
            <a:stCxn id="28" idx="4"/>
          </p:cNvCxnSpPr>
          <p:nvPr/>
        </p:nvCxnSpPr>
        <p:spPr>
          <a:xfrm>
            <a:off x="6054897" y="5282577"/>
            <a:ext cx="0" cy="45618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B729A9A6-347F-4D77-9A5E-5F6FBBC64E68}"/>
              </a:ext>
            </a:extLst>
          </p:cNvPr>
          <p:cNvSpPr/>
          <p:nvPr/>
        </p:nvSpPr>
        <p:spPr>
          <a:xfrm>
            <a:off x="4121408" y="5594216"/>
            <a:ext cx="548945" cy="254374"/>
          </a:xfrm>
          <a:custGeom>
            <a:avLst/>
            <a:gdLst>
              <a:gd name="connsiteX0" fmla="*/ 0 w 798285"/>
              <a:gd name="connsiteY0" fmla="*/ 0 h 362857"/>
              <a:gd name="connsiteX1" fmla="*/ 0 w 798285"/>
              <a:gd name="connsiteY1" fmla="*/ 362857 h 362857"/>
              <a:gd name="connsiteX2" fmla="*/ 798285 w 798285"/>
              <a:gd name="connsiteY2" fmla="*/ 362857 h 362857"/>
              <a:gd name="connsiteX3" fmla="*/ 798285 w 798285"/>
              <a:gd name="connsiteY3" fmla="*/ 0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285" h="362857">
                <a:moveTo>
                  <a:pt x="0" y="0"/>
                </a:moveTo>
                <a:lnTo>
                  <a:pt x="0" y="362857"/>
                </a:lnTo>
                <a:lnTo>
                  <a:pt x="798285" y="362857"/>
                </a:lnTo>
                <a:lnTo>
                  <a:pt x="798285" y="0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6B2F54C-DDB5-401B-A945-3D7845ED1DE5}"/>
              </a:ext>
            </a:extLst>
          </p:cNvPr>
          <p:cNvCxnSpPr>
            <a:cxnSpLocks/>
            <a:stCxn id="24" idx="2"/>
          </p:cNvCxnSpPr>
          <p:nvPr/>
        </p:nvCxnSpPr>
        <p:spPr>
          <a:xfrm>
            <a:off x="4368356" y="4019649"/>
            <a:ext cx="0" cy="17017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7224A359-49D4-4ACD-997E-3AF072B58AB1}"/>
              </a:ext>
            </a:extLst>
          </p:cNvPr>
          <p:cNvCxnSpPr>
            <a:cxnSpLocks/>
          </p:cNvCxnSpPr>
          <p:nvPr/>
        </p:nvCxnSpPr>
        <p:spPr>
          <a:xfrm flipV="1">
            <a:off x="3909814" y="3322277"/>
            <a:ext cx="876198" cy="995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6626502C-4578-4E3F-99AB-906AA686EFD9}"/>
              </a:ext>
            </a:extLst>
          </p:cNvPr>
          <p:cNvSpPr/>
          <p:nvPr/>
        </p:nvSpPr>
        <p:spPr>
          <a:xfrm>
            <a:off x="2757579" y="3812244"/>
            <a:ext cx="3303467" cy="718543"/>
          </a:xfrm>
          <a:custGeom>
            <a:avLst/>
            <a:gdLst>
              <a:gd name="connsiteX0" fmla="*/ 0 w 3925824"/>
              <a:gd name="connsiteY0" fmla="*/ 707136 h 719328"/>
              <a:gd name="connsiteX1" fmla="*/ 0 w 3925824"/>
              <a:gd name="connsiteY1" fmla="*/ 0 h 719328"/>
              <a:gd name="connsiteX2" fmla="*/ 3925824 w 3925824"/>
              <a:gd name="connsiteY2" fmla="*/ 0 h 719328"/>
              <a:gd name="connsiteX3" fmla="*/ 3925824 w 3925824"/>
              <a:gd name="connsiteY3" fmla="*/ 719328 h 719328"/>
              <a:gd name="connsiteX4" fmla="*/ 3925824 w 3925824"/>
              <a:gd name="connsiteY4" fmla="*/ 719328 h 719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5824" h="719328">
                <a:moveTo>
                  <a:pt x="0" y="707136"/>
                </a:moveTo>
                <a:lnTo>
                  <a:pt x="0" y="0"/>
                </a:lnTo>
                <a:lnTo>
                  <a:pt x="3925824" y="0"/>
                </a:lnTo>
                <a:lnTo>
                  <a:pt x="3925824" y="719328"/>
                </a:lnTo>
                <a:lnTo>
                  <a:pt x="3925824" y="719328"/>
                </a:lnTo>
              </a:path>
            </a:pathLst>
          </a:cu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7EAE830-D9FA-48E2-A84B-D6ED9589A135}"/>
              </a:ext>
            </a:extLst>
          </p:cNvPr>
          <p:cNvSpPr/>
          <p:nvPr/>
        </p:nvSpPr>
        <p:spPr>
          <a:xfrm>
            <a:off x="3839179" y="3591315"/>
            <a:ext cx="1058354" cy="428334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 w="28575">
                <a:solidFill>
                  <a:schemeClr val="tx1"/>
                </a:solidFill>
              </a:ln>
            </a:endParaRPr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E1395141-845C-4AFC-A12C-BF0DFDB7E5B0}"/>
              </a:ext>
            </a:extLst>
          </p:cNvPr>
          <p:cNvSpPr/>
          <p:nvPr/>
        </p:nvSpPr>
        <p:spPr>
          <a:xfrm>
            <a:off x="1897480" y="5996471"/>
            <a:ext cx="698238" cy="3564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箭头: 右 35">
            <a:extLst>
              <a:ext uri="{FF2B5EF4-FFF2-40B4-BE49-F238E27FC236}">
                <a16:creationId xmlns:a16="http://schemas.microsoft.com/office/drawing/2014/main" id="{708E02E0-4124-4CE2-8054-BBCA3FD6FFC3}"/>
              </a:ext>
            </a:extLst>
          </p:cNvPr>
          <p:cNvSpPr/>
          <p:nvPr/>
        </p:nvSpPr>
        <p:spPr>
          <a:xfrm>
            <a:off x="3274934" y="5996471"/>
            <a:ext cx="698238" cy="3564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8BB39E82-FB80-4C72-9AEB-FD56DD0EF38E}"/>
              </a:ext>
            </a:extLst>
          </p:cNvPr>
          <p:cNvSpPr/>
          <p:nvPr/>
        </p:nvSpPr>
        <p:spPr>
          <a:xfrm>
            <a:off x="4845416" y="5996471"/>
            <a:ext cx="698238" cy="3564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箭头: 右 37">
            <a:extLst>
              <a:ext uri="{FF2B5EF4-FFF2-40B4-BE49-F238E27FC236}">
                <a16:creationId xmlns:a16="http://schemas.microsoft.com/office/drawing/2014/main" id="{E7CA0D4C-82EF-44EE-AD67-0B22BA218374}"/>
              </a:ext>
            </a:extLst>
          </p:cNvPr>
          <p:cNvSpPr/>
          <p:nvPr/>
        </p:nvSpPr>
        <p:spPr>
          <a:xfrm>
            <a:off x="6540896" y="5996471"/>
            <a:ext cx="698238" cy="356468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A17CCB7-B1D7-4949-A8FF-0C7A6C8B9FD8}"/>
              </a:ext>
            </a:extLst>
          </p:cNvPr>
          <p:cNvSpPr txBox="1"/>
          <p:nvPr/>
        </p:nvSpPr>
        <p:spPr>
          <a:xfrm>
            <a:off x="1450586" y="6352937"/>
            <a:ext cx="1424244" cy="388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输入机械能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494C8B0-EECC-47D2-BFE7-F6AA1D8A02F2}"/>
              </a:ext>
            </a:extLst>
          </p:cNvPr>
          <p:cNvSpPr txBox="1"/>
          <p:nvPr/>
        </p:nvSpPr>
        <p:spPr>
          <a:xfrm>
            <a:off x="2820686" y="6352937"/>
            <a:ext cx="1673237" cy="388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动力源液压能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1F770AF-7464-42A0-97EB-4D1E223A2D27}"/>
              </a:ext>
            </a:extLst>
          </p:cNvPr>
          <p:cNvSpPr txBox="1"/>
          <p:nvPr/>
        </p:nvSpPr>
        <p:spPr>
          <a:xfrm>
            <a:off x="4476870" y="6352937"/>
            <a:ext cx="1673237" cy="388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执行器液压能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F1CBAE70-DECB-4C98-A74D-6AC829C0EC7B}"/>
              </a:ext>
            </a:extLst>
          </p:cNvPr>
          <p:cNvSpPr txBox="1"/>
          <p:nvPr/>
        </p:nvSpPr>
        <p:spPr>
          <a:xfrm>
            <a:off x="6076962" y="6351810"/>
            <a:ext cx="1424244" cy="388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输出机械能</a:t>
            </a: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CF42E386-9FAA-4B94-A2C1-9CB2CD7B688A}"/>
              </a:ext>
            </a:extLst>
          </p:cNvPr>
          <p:cNvCxnSpPr>
            <a:cxnSpLocks/>
          </p:cNvCxnSpPr>
          <p:nvPr/>
        </p:nvCxnSpPr>
        <p:spPr>
          <a:xfrm>
            <a:off x="7069158" y="3410828"/>
            <a:ext cx="68001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2F982A5C-C2AB-46F5-B31C-8A74EC8B1E1E}"/>
              </a:ext>
            </a:extLst>
          </p:cNvPr>
          <p:cNvSpPr txBox="1"/>
          <p:nvPr/>
        </p:nvSpPr>
        <p:spPr>
          <a:xfrm>
            <a:off x="7825342" y="3199397"/>
            <a:ext cx="926256" cy="388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控制量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8BDAB39-0C76-41FF-A8CF-CCCE788F12EA}"/>
              </a:ext>
            </a:extLst>
          </p:cNvPr>
          <p:cNvSpPr txBox="1"/>
          <p:nvPr/>
        </p:nvSpPr>
        <p:spPr>
          <a:xfrm>
            <a:off x="1956590" y="2665692"/>
            <a:ext cx="1482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FF33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液压泵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B41AA5B-05F4-4500-9B83-3B65D5993599}"/>
              </a:ext>
            </a:extLst>
          </p:cNvPr>
          <p:cNvSpPr txBox="1"/>
          <p:nvPr/>
        </p:nvSpPr>
        <p:spPr>
          <a:xfrm>
            <a:off x="3486724" y="2661705"/>
            <a:ext cx="1710226" cy="388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3387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流量控制元件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CD45A61-2BDA-4D84-B540-C372551FC451}"/>
              </a:ext>
            </a:extLst>
          </p:cNvPr>
          <p:cNvSpPr txBox="1"/>
          <p:nvPr/>
        </p:nvSpPr>
        <p:spPr>
          <a:xfrm>
            <a:off x="5340966" y="2665692"/>
            <a:ext cx="1368152" cy="403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33AB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执行器</a:t>
            </a: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23E8703-E695-4B91-A94C-CEE34D2AF3F9}"/>
              </a:ext>
            </a:extLst>
          </p:cNvPr>
          <p:cNvSpPr/>
          <p:nvPr/>
        </p:nvSpPr>
        <p:spPr>
          <a:xfrm>
            <a:off x="7019661" y="3818963"/>
            <a:ext cx="805681" cy="3059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D572F53-1591-4496-96A7-B6A85FA72C54}"/>
              </a:ext>
            </a:extLst>
          </p:cNvPr>
          <p:cNvSpPr txBox="1"/>
          <p:nvPr/>
        </p:nvSpPr>
        <p:spPr>
          <a:xfrm>
            <a:off x="7861246" y="3752569"/>
            <a:ext cx="1175250" cy="3884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动力传递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BCA64A75-C11C-4D22-BDA2-3C1AB79106B7}"/>
              </a:ext>
            </a:extLst>
          </p:cNvPr>
          <p:cNvGrpSpPr/>
          <p:nvPr/>
        </p:nvGrpSpPr>
        <p:grpSpPr>
          <a:xfrm>
            <a:off x="395536" y="4221088"/>
            <a:ext cx="1368152" cy="533370"/>
            <a:chOff x="395536" y="3933056"/>
            <a:chExt cx="1662374" cy="648072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F3F277EB-6725-4660-9D84-26B358F54806}"/>
                </a:ext>
              </a:extLst>
            </p:cNvPr>
            <p:cNvSpPr/>
            <p:nvPr/>
          </p:nvSpPr>
          <p:spPr>
            <a:xfrm>
              <a:off x="1547664" y="4181472"/>
              <a:ext cx="510246" cy="162079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2CCD0A1-069E-4C2C-9D28-AAA6F6AB8D86}"/>
                </a:ext>
              </a:extLst>
            </p:cNvPr>
            <p:cNvGrpSpPr/>
            <p:nvPr/>
          </p:nvGrpSpPr>
          <p:grpSpPr>
            <a:xfrm>
              <a:off x="395536" y="3933056"/>
              <a:ext cx="1332746" cy="648072"/>
              <a:chOff x="4330700" y="5524975"/>
              <a:chExt cx="1225550" cy="595946"/>
            </a:xfrm>
          </p:grpSpPr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2FD2AB8D-B8A2-4641-AA6B-812B32061888}"/>
                  </a:ext>
                </a:extLst>
              </p:cNvPr>
              <p:cNvSpPr/>
              <p:nvPr/>
            </p:nvSpPr>
            <p:spPr>
              <a:xfrm>
                <a:off x="4330700" y="5524975"/>
                <a:ext cx="1225550" cy="59594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3824B5AE-4F2F-4C0F-990F-D9ACBEF07452}"/>
                  </a:ext>
                </a:extLst>
              </p:cNvPr>
              <p:cNvSpPr/>
              <p:nvPr/>
            </p:nvSpPr>
            <p:spPr>
              <a:xfrm>
                <a:off x="4409393" y="5721351"/>
                <a:ext cx="215900" cy="215900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>
                <a:extLst>
                  <a:ext uri="{FF2B5EF4-FFF2-40B4-BE49-F238E27FC236}">
                    <a16:creationId xmlns:a16="http://schemas.microsoft.com/office/drawing/2014/main" id="{0BAB4B76-9523-4E72-8BC6-43A015DBD2BA}"/>
                  </a:ext>
                </a:extLst>
              </p:cNvPr>
              <p:cNvSpPr/>
              <p:nvPr/>
            </p:nvSpPr>
            <p:spPr>
              <a:xfrm>
                <a:off x="4695143" y="5721351"/>
                <a:ext cx="215900" cy="215900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>
                <a:extLst>
                  <a:ext uri="{FF2B5EF4-FFF2-40B4-BE49-F238E27FC236}">
                    <a16:creationId xmlns:a16="http://schemas.microsoft.com/office/drawing/2014/main" id="{19C6F091-5ABE-431A-9EA1-A4F92200B1F8}"/>
                  </a:ext>
                </a:extLst>
              </p:cNvPr>
              <p:cNvSpPr/>
              <p:nvPr/>
            </p:nvSpPr>
            <p:spPr>
              <a:xfrm>
                <a:off x="4980893" y="5721351"/>
                <a:ext cx="215900" cy="215900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54">
                <a:extLst>
                  <a:ext uri="{FF2B5EF4-FFF2-40B4-BE49-F238E27FC236}">
                    <a16:creationId xmlns:a16="http://schemas.microsoft.com/office/drawing/2014/main" id="{495AA5A9-9842-48E7-8508-B8D1658E211B}"/>
                  </a:ext>
                </a:extLst>
              </p:cNvPr>
              <p:cNvSpPr/>
              <p:nvPr/>
            </p:nvSpPr>
            <p:spPr>
              <a:xfrm>
                <a:off x="5266643" y="5721351"/>
                <a:ext cx="215900" cy="215900"/>
              </a:xfrm>
              <a:prstGeom prst="ellipse">
                <a:avLst/>
              </a:prstGeom>
              <a:solidFill>
                <a:srgbClr val="ED7D3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872D8897-6CB0-45F7-8F94-3296B28216E1}"/>
              </a:ext>
            </a:extLst>
          </p:cNvPr>
          <p:cNvGrpSpPr/>
          <p:nvPr/>
        </p:nvGrpSpPr>
        <p:grpSpPr>
          <a:xfrm>
            <a:off x="539552" y="5013176"/>
            <a:ext cx="1086310" cy="792088"/>
            <a:chOff x="4242" y="4509120"/>
            <a:chExt cx="1086310" cy="792088"/>
          </a:xfrm>
        </p:grpSpPr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DD540382-310B-40D1-8E71-BFC16667778A}"/>
                </a:ext>
              </a:extLst>
            </p:cNvPr>
            <p:cNvSpPr/>
            <p:nvPr/>
          </p:nvSpPr>
          <p:spPr>
            <a:xfrm>
              <a:off x="580306" y="4869160"/>
              <a:ext cx="510246" cy="144016"/>
            </a:xfrm>
            <a:prstGeom prst="rect">
              <a:avLst/>
            </a:prstGeom>
            <a:solidFill>
              <a:schemeClr val="bg1"/>
            </a:solidFill>
            <a:ln w="381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n w="28575"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D998DB29-DE0E-4D55-B465-EDD713904CCB}"/>
                </a:ext>
              </a:extLst>
            </p:cNvPr>
            <p:cNvSpPr>
              <a:spLocks/>
            </p:cNvSpPr>
            <p:nvPr/>
          </p:nvSpPr>
          <p:spPr>
            <a:xfrm>
              <a:off x="4242" y="4509120"/>
              <a:ext cx="792090" cy="792088"/>
            </a:xfrm>
            <a:prstGeom prst="ellipse">
              <a:avLst/>
            </a:prstGeom>
            <a:solidFill>
              <a:srgbClr val="63CF63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sz="3600" dirty="0"/>
                <a:t>M</a:t>
              </a:r>
              <a:endParaRPr lang="zh-CN" altLang="en-US" sz="3600" dirty="0"/>
            </a:p>
          </p:txBody>
        </p:sp>
      </p:grpSp>
      <p:sp>
        <p:nvSpPr>
          <p:cNvPr id="63" name="矩形 62">
            <a:extLst>
              <a:ext uri="{FF2B5EF4-FFF2-40B4-BE49-F238E27FC236}">
                <a16:creationId xmlns:a16="http://schemas.microsoft.com/office/drawing/2014/main" id="{B43DFAA3-6C12-4C7A-ABD9-B94E5E931EBF}"/>
              </a:ext>
            </a:extLst>
          </p:cNvPr>
          <p:cNvSpPr/>
          <p:nvPr/>
        </p:nvSpPr>
        <p:spPr>
          <a:xfrm>
            <a:off x="6804248" y="4509120"/>
            <a:ext cx="1031234" cy="864096"/>
          </a:xfrm>
          <a:prstGeom prst="rect">
            <a:avLst/>
          </a:prstGeom>
          <a:solidFill>
            <a:srgbClr val="BFBFBF"/>
          </a:solidFill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负载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1B06A6D-5736-455D-8DE5-8B77CC4327F3}"/>
              </a:ext>
            </a:extLst>
          </p:cNvPr>
          <p:cNvSpPr/>
          <p:nvPr/>
        </p:nvSpPr>
        <p:spPr>
          <a:xfrm>
            <a:off x="539552" y="3501008"/>
            <a:ext cx="954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动力源</a:t>
            </a:r>
          </a:p>
        </p:txBody>
      </p:sp>
    </p:spTree>
    <p:extLst>
      <p:ext uri="{BB962C8B-B14F-4D97-AF65-F5344CB8AC3E}">
        <p14:creationId xmlns:p14="http://schemas.microsoft.com/office/powerpoint/2010/main" val="397247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A6978-053F-4812-92C4-9BADA61E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功率特性：效率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04D949-F190-4D36-B217-DF6383A98E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64704"/>
                <a:ext cx="7272808" cy="2016224"/>
              </a:xfrm>
            </p:spPr>
            <p:txBody>
              <a:bodyPr/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dirty="0"/>
                  <a:t>变压式节流调速回路的效率：</a:t>
                </a:r>
                <a:endParaRPr lang="en-US" altLang="zh-CN" dirty="0"/>
              </a:p>
              <a:p>
                <a:pPr marL="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num>
                        <m:den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504D949-F190-4D36-B217-DF6383A98E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64704"/>
                <a:ext cx="7272808" cy="2016224"/>
              </a:xfrm>
              <a:blipFill>
                <a:blip r:embed="rId2"/>
                <a:stretch>
                  <a:fillRect l="-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88B37DB5-771D-4411-BBA3-1CCB1100739B}"/>
              </a:ext>
            </a:extLst>
          </p:cNvPr>
          <p:cNvSpPr/>
          <p:nvPr/>
        </p:nvSpPr>
        <p:spPr>
          <a:xfrm>
            <a:off x="206812" y="2342734"/>
            <a:ext cx="45365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流入液压缸的流量越多（活塞速度越大），回路的效率就越高。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E23A33F-AA38-45A3-8269-443CA6B783DC}"/>
              </a:ext>
            </a:extLst>
          </p:cNvPr>
          <p:cNvCxnSpPr>
            <a:cxnSpLocks/>
          </p:cNvCxnSpPr>
          <p:nvPr/>
        </p:nvCxnSpPr>
        <p:spPr>
          <a:xfrm flipV="1">
            <a:off x="3239852" y="1977898"/>
            <a:ext cx="324036" cy="442430"/>
          </a:xfrm>
          <a:prstGeom prst="straightConnector1">
            <a:avLst/>
          </a:prstGeom>
          <a:ln w="28575">
            <a:solidFill>
              <a:srgbClr val="3387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395301DD-B633-40FB-A675-90A2AECEA20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552" y="3181324"/>
            <a:ext cx="2880320" cy="3231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E1C2168-13C7-4078-B738-A2C0305177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27984" y="3501008"/>
            <a:ext cx="4039332" cy="2958988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A972DB5-8101-4799-B234-97F1FD26AB20}"/>
              </a:ext>
            </a:extLst>
          </p:cNvPr>
          <p:cNvSpPr txBox="1">
            <a:spLocks/>
          </p:cNvSpPr>
          <p:nvPr/>
        </p:nvSpPr>
        <p:spPr bwMode="auto">
          <a:xfrm>
            <a:off x="206812" y="6237312"/>
            <a:ext cx="3311677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8-8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旁路节流调速回路在恒载下的功率特性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7D984E0-62CE-494B-9D4B-2EA9E8442AD6}"/>
              </a:ext>
            </a:extLst>
          </p:cNvPr>
          <p:cNvSpPr txBox="1">
            <a:spLocks/>
          </p:cNvSpPr>
          <p:nvPr/>
        </p:nvSpPr>
        <p:spPr bwMode="auto">
          <a:xfrm>
            <a:off x="4595259" y="6237312"/>
            <a:ext cx="3599709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8-9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旁路节流调速回路在变载下的功率特性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69EFCFE-3420-482E-A893-6B0C4AB9F499}"/>
              </a:ext>
            </a:extLst>
          </p:cNvPr>
          <p:cNvSpPr/>
          <p:nvPr/>
        </p:nvSpPr>
        <p:spPr>
          <a:xfrm>
            <a:off x="2915816" y="3140968"/>
            <a:ext cx="1656184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恒载下速度越高效率越高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04958F1-2AF0-4C37-A7D1-C26D4BAAFFB0}"/>
              </a:ext>
            </a:extLst>
          </p:cNvPr>
          <p:cNvSpPr/>
          <p:nvPr/>
        </p:nvSpPr>
        <p:spPr>
          <a:xfrm>
            <a:off x="6335688" y="3212976"/>
            <a:ext cx="2808312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变载下负载越大效率越高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A8B9EC-AB07-4B3D-B463-8C7EF8EA393F}"/>
              </a:ext>
            </a:extLst>
          </p:cNvPr>
          <p:cNvCxnSpPr>
            <a:cxnSpLocks/>
          </p:cNvCxnSpPr>
          <p:nvPr/>
        </p:nvCxnSpPr>
        <p:spPr>
          <a:xfrm flipV="1">
            <a:off x="1619672" y="3604253"/>
            <a:ext cx="1120536" cy="1"/>
          </a:xfrm>
          <a:prstGeom prst="straightConnector1">
            <a:avLst/>
          </a:prstGeom>
          <a:ln w="38100">
            <a:solidFill>
              <a:srgbClr val="3387C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EAD179B-C159-4E88-9049-58408D921A37}"/>
              </a:ext>
            </a:extLst>
          </p:cNvPr>
          <p:cNvCxnSpPr>
            <a:cxnSpLocks/>
          </p:cNvCxnSpPr>
          <p:nvPr/>
        </p:nvCxnSpPr>
        <p:spPr>
          <a:xfrm flipV="1">
            <a:off x="3072154" y="4207566"/>
            <a:ext cx="0" cy="910410"/>
          </a:xfrm>
          <a:prstGeom prst="straightConnector1">
            <a:avLst/>
          </a:prstGeom>
          <a:ln w="38100">
            <a:solidFill>
              <a:srgbClr val="3387C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7F296B1-4787-4E9F-9F18-31BC0CE5CD1F}"/>
              </a:ext>
            </a:extLst>
          </p:cNvPr>
          <p:cNvCxnSpPr>
            <a:cxnSpLocks/>
          </p:cNvCxnSpPr>
          <p:nvPr/>
        </p:nvCxnSpPr>
        <p:spPr>
          <a:xfrm flipV="1">
            <a:off x="5076056" y="3501008"/>
            <a:ext cx="1120536" cy="1"/>
          </a:xfrm>
          <a:prstGeom prst="straightConnector1">
            <a:avLst/>
          </a:prstGeom>
          <a:ln w="38100">
            <a:solidFill>
              <a:srgbClr val="3387C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B527876-1B33-4CDB-B821-704ADE3A603F}"/>
              </a:ext>
            </a:extLst>
          </p:cNvPr>
          <p:cNvCxnSpPr>
            <a:cxnSpLocks/>
          </p:cNvCxnSpPr>
          <p:nvPr/>
        </p:nvCxnSpPr>
        <p:spPr>
          <a:xfrm flipV="1">
            <a:off x="8028384" y="3933056"/>
            <a:ext cx="0" cy="910410"/>
          </a:xfrm>
          <a:prstGeom prst="straightConnector1">
            <a:avLst/>
          </a:prstGeom>
          <a:ln w="38100">
            <a:solidFill>
              <a:srgbClr val="3387C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B80EBED9-F53B-4F4B-BA0D-8A29F0FF6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8357" y="-52"/>
            <a:ext cx="2239324" cy="323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176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B4B92E8C-6BF2-4DEB-9126-7AD8458C1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4471" y="1039326"/>
            <a:ext cx="2656158" cy="333851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24A6978-053F-4812-92C4-9BADA61E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功率特性：效率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9F5E6E-BE84-4D31-98A6-446C8A3C3F8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45" b="96635" l="1615" r="91524">
                        <a14:foregroundMark x1="3128" y1="12921" x2="11907" y2="13055"/>
                        <a14:foregroundMark x1="11907" y1="13055" x2="2926" y2="8345"/>
                        <a14:foregroundMark x1="2926" y1="8345" x2="3935" y2="14266"/>
                        <a14:foregroundMark x1="1615" y1="13997" x2="5550" y2="16016"/>
                        <a14:foregroundMark x1="9990" y1="12651" x2="5651" y2="13055"/>
                        <a14:foregroundMark x1="7568" y1="13055" x2="9082" y2="17362"/>
                        <a14:foregroundMark x1="11100" y1="13594" x2="14733" y2="18977"/>
                        <a14:foregroundMark x1="9990" y1="16555" x2="12210" y2="26110"/>
                        <a14:foregroundMark x1="10293" y1="20996" x2="12513" y2="33109"/>
                        <a14:foregroundMark x1="10999" y1="10363" x2="86983" y2="37281"/>
                        <a14:foregroundMark x1="86983" y1="37281" x2="59839" y2="71736"/>
                        <a14:foregroundMark x1="59839" y1="71736" x2="77497" y2="87887"/>
                        <a14:foregroundMark x1="77497" y1="87887" x2="89102" y2="82234"/>
                        <a14:foregroundMark x1="89102" y1="82234" x2="92230" y2="70929"/>
                        <a14:foregroundMark x1="92230" y1="70929" x2="91524" y2="55585"/>
                        <a14:foregroundMark x1="91524" y1="55585" x2="90918" y2="53836"/>
                        <a14:foregroundMark x1="86983" y1="29071" x2="78305" y2="16958"/>
                        <a14:foregroundMark x1="78305" y1="16958" x2="65086" y2="8614"/>
                        <a14:foregroundMark x1="65086" y1="8614" x2="37033" y2="12921"/>
                        <a14:foregroundMark x1="37033" y1="12921" x2="31282" y2="15612"/>
                        <a14:foregroundMark x1="82139" y1="17631" x2="73764" y2="11036"/>
                        <a14:foregroundMark x1="73764" y1="11036" x2="66801" y2="12921"/>
                        <a14:foregroundMark x1="82139" y1="12382" x2="73158" y2="12517"/>
                        <a14:foregroundMark x1="73158" y1="12517" x2="71443" y2="18708"/>
                        <a14:foregroundMark x1="72755" y1="10767" x2="82038" y2="8748"/>
                        <a14:foregroundMark x1="82038" y1="8748" x2="83855" y2="15343"/>
                        <a14:foregroundMark x1="85368" y1="81157" x2="75782" y2="88694"/>
                        <a14:foregroundMark x1="75782" y1="88694" x2="11504" y2="87887"/>
                        <a14:foregroundMark x1="11504" y1="87887" x2="15540" y2="80485"/>
                        <a14:foregroundMark x1="85267" y1="91386" x2="91524" y2="89367"/>
                        <a14:foregroundMark x1="85873" y1="84791" x2="87487" y2="91252"/>
                        <a14:foregroundMark x1="80626" y1="86137" x2="87286" y2="96635"/>
                        <a14:foregroundMark x1="87286" y1="96635" x2="86276" y2="95020"/>
                        <a14:foregroundMark x1="78910" y1="86676" x2="87588" y2="92328"/>
                        <a14:foregroundMark x1="87588" y1="92328" x2="87588" y2="92328"/>
                        <a14:foregroundMark x1="8375" y1="90310" x2="9384" y2="92732"/>
                        <a14:foregroundMark x1="11504" y1="88291" x2="8880" y2="90040"/>
                        <a14:foregroundMark x1="10999" y1="88022" x2="7366" y2="90444"/>
                        <a14:foregroundMark x1="10595" y1="85734" x2="7871" y2="88425"/>
                        <a14:foregroundMark x1="9586" y1="25168" x2="11504" y2="74563"/>
                        <a14:foregroundMark x1="11504" y1="74563" x2="10595" y2="84522"/>
                        <a14:backgroundMark x1="3431" y1="38089" x2="1615" y2="46299"/>
                        <a14:backgroundMark x1="404" y1="24226" x2="908" y2="30552"/>
                        <a14:backgroundMark x1="2926" y1="23284" x2="1917" y2="15747"/>
                        <a14:backgroundMark x1="7064" y1="72275" x2="6660" y2="70256"/>
                        <a14:backgroundMark x1="8577" y1="77927" x2="7064" y2="77120"/>
                        <a14:backgroundMark x1="4642" y1="31090" x2="7164" y2="45626"/>
                        <a14:backgroundMark x1="7164" y1="45626" x2="6054" y2="58143"/>
                        <a14:backgroundMark x1="6054" y1="58143" x2="0" y2="689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3848" r="7931" b="3312"/>
          <a:stretch/>
        </p:blipFill>
        <p:spPr>
          <a:xfrm>
            <a:off x="2223836" y="2116598"/>
            <a:ext cx="5309439" cy="401407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D1D76E7-585C-4620-ACA2-3F475731557D}"/>
              </a:ext>
            </a:extLst>
          </p:cNvPr>
          <p:cNvSpPr txBox="1">
            <a:spLocks/>
          </p:cNvSpPr>
          <p:nvPr/>
        </p:nvSpPr>
        <p:spPr bwMode="auto">
          <a:xfrm>
            <a:off x="2126263" y="6169897"/>
            <a:ext cx="5246945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8-9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旁路节流调速回路在变载下的功率特性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001ED6-63DD-4E34-BDD1-E8A86F204E06}"/>
              </a:ext>
            </a:extLst>
          </p:cNvPr>
          <p:cNvSpPr/>
          <p:nvPr/>
        </p:nvSpPr>
        <p:spPr>
          <a:xfrm>
            <a:off x="506942" y="628028"/>
            <a:ext cx="3128954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定压式回路的输入功率不变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C1F3E8E-89C6-4F46-9738-74595F2B065C}"/>
              </a:ext>
            </a:extLst>
          </p:cNvPr>
          <p:cNvSpPr/>
          <p:nvPr/>
        </p:nvSpPr>
        <p:spPr>
          <a:xfrm>
            <a:off x="3159030" y="1304087"/>
            <a:ext cx="3138541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变压式回路的输入功率随负载变化，效率较高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2E2D2D-F1DA-42CE-B0B5-2C4A6D1C624B}"/>
              </a:ext>
            </a:extLst>
          </p:cNvPr>
          <p:cNvCxnSpPr>
            <a:cxnSpLocks/>
          </p:cNvCxnSpPr>
          <p:nvPr/>
        </p:nvCxnSpPr>
        <p:spPr>
          <a:xfrm flipH="1">
            <a:off x="1835021" y="1111697"/>
            <a:ext cx="216024" cy="270012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9E999949-535C-4953-9872-DCACDB1CA2B1}"/>
              </a:ext>
            </a:extLst>
          </p:cNvPr>
          <p:cNvCxnSpPr>
            <a:cxnSpLocks/>
          </p:cNvCxnSpPr>
          <p:nvPr/>
        </p:nvCxnSpPr>
        <p:spPr>
          <a:xfrm>
            <a:off x="4639812" y="2124003"/>
            <a:ext cx="439088" cy="372599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BEEA9478-3931-4A51-916F-10748060AF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4940" y="0"/>
            <a:ext cx="2309060" cy="333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0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8F75FE4-D88E-47E9-A0AD-18324F044E7D}"/>
                  </a:ext>
                </a:extLst>
              </p:cNvPr>
              <p:cNvSpPr/>
              <p:nvPr/>
            </p:nvSpPr>
            <p:spPr>
              <a:xfrm>
                <a:off x="1331737" y="1572587"/>
                <a:ext cx="4140621" cy="190641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=1+</m:t>
                      </m:r>
                      <m:f>
                        <m:f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num>
                            <m:den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𝑇𝑚𝑖𝑛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𝐴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38F75FE4-D88E-47E9-A0AD-18324F044E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1737" y="1572587"/>
                <a:ext cx="4140621" cy="190641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7CFF4706-D6B7-4623-8860-5BD55C83C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调速特性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653AD4-EACE-4EA0-92E8-CE6D50B3A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6674584" cy="505992"/>
          </a:xfrm>
        </p:spPr>
        <p:txBody>
          <a:bodyPr/>
          <a:lstStyle/>
          <a:p>
            <a:pPr lvl="1"/>
            <a:r>
              <a:rPr lang="zh-CN" altLang="en-US" dirty="0"/>
              <a:t>旁路节流调速回路的调速特性：</a:t>
            </a:r>
            <a:endParaRPr lang="en-US" altLang="zh-CN" dirty="0"/>
          </a:p>
          <a:p>
            <a:pPr marL="0" lvl="1" indent="0">
              <a:lnSpc>
                <a:spcPct val="120000"/>
              </a:lnSpc>
              <a:buNone/>
            </a:pP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4A3AD98-1028-4BC8-A736-5622619F1D61}"/>
                  </a:ext>
                </a:extLst>
              </p:cNvPr>
              <p:cNvSpPr/>
              <p:nvPr/>
            </p:nvSpPr>
            <p:spPr>
              <a:xfrm>
                <a:off x="4709109" y="3226945"/>
                <a:ext cx="199944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与节流阀的调速范围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有关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4A3AD98-1028-4BC8-A736-5622619F1D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9109" y="3226945"/>
                <a:ext cx="1999440" cy="646331"/>
              </a:xfrm>
              <a:prstGeom prst="rect">
                <a:avLst/>
              </a:prstGeom>
              <a:blipFill>
                <a:blip r:embed="rId3"/>
                <a:stretch>
                  <a:fillRect l="-2439" t="-4717" b="-122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49EAF153-7C81-4B4A-A125-F510134D8E0C}"/>
              </a:ext>
            </a:extLst>
          </p:cNvPr>
          <p:cNvSpPr/>
          <p:nvPr/>
        </p:nvSpPr>
        <p:spPr>
          <a:xfrm>
            <a:off x="5435676" y="201610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与负载有关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E4AAF4D-9844-4C0C-9C53-321638AD82FA}"/>
              </a:ext>
            </a:extLst>
          </p:cNvPr>
          <p:cNvSpPr/>
          <p:nvPr/>
        </p:nvSpPr>
        <p:spPr>
          <a:xfrm>
            <a:off x="137033" y="2828247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液压泵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泄漏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系数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有关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C8E1E0-FD10-4163-B035-329FEBF856A3}"/>
              </a:ext>
            </a:extLst>
          </p:cNvPr>
          <p:cNvCxnSpPr>
            <a:cxnSpLocks/>
          </p:cNvCxnSpPr>
          <p:nvPr/>
        </p:nvCxnSpPr>
        <p:spPr>
          <a:xfrm flipV="1">
            <a:off x="2535562" y="2537965"/>
            <a:ext cx="936104" cy="310098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FA43A70-7974-47DB-86B8-2F8828855918}"/>
              </a:ext>
            </a:extLst>
          </p:cNvPr>
          <p:cNvCxnSpPr>
            <a:cxnSpLocks/>
          </p:cNvCxnSpPr>
          <p:nvPr/>
        </p:nvCxnSpPr>
        <p:spPr>
          <a:xfrm flipH="1">
            <a:off x="4529955" y="2190439"/>
            <a:ext cx="898976" cy="72008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1DA8FF9-6FA6-4510-9D5D-BA1D3F4D7931}"/>
              </a:ext>
            </a:extLst>
          </p:cNvPr>
          <p:cNvCxnSpPr>
            <a:cxnSpLocks/>
          </p:cNvCxnSpPr>
          <p:nvPr/>
        </p:nvCxnSpPr>
        <p:spPr>
          <a:xfrm flipH="1" flipV="1">
            <a:off x="5166050" y="2930803"/>
            <a:ext cx="239643" cy="338889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735117FB-47DF-4CBA-87CA-0616F9410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4195" y="3042"/>
            <a:ext cx="2404126" cy="34759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7DA0D2A-9ECA-4B6F-BEC7-98862BE3A15F}"/>
                  </a:ext>
                </a:extLst>
              </p:cNvPr>
              <p:cNvSpPr/>
              <p:nvPr/>
            </p:nvSpPr>
            <p:spPr>
              <a:xfrm>
                <a:off x="251520" y="4169418"/>
                <a:ext cx="8712968" cy="858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式中的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b>
                    </m:sSub>
                    <m:r>
                      <a:rPr lang="zh-CN" altLang="en-US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不是</m:t>
                    </m:r>
                  </m:oMath>
                </a14:m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节流阀可能的最大调速范围，因为它的通流截面积在加大到某值时已经时活塞速度下降为零，再增大已不起调速作用了。</a:t>
                </a: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67DA0D2A-9ECA-4B6F-BEC7-98862BE3A1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69418"/>
                <a:ext cx="8712968" cy="858377"/>
              </a:xfrm>
              <a:prstGeom prst="rect">
                <a:avLst/>
              </a:prstGeom>
              <a:blipFill>
                <a:blip r:embed="rId5"/>
                <a:stretch>
                  <a:fillRect l="-420" b="-9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780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05E77F-E1B9-4F6C-9C45-295C6188B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7704" y="0"/>
            <a:ext cx="6480720" cy="620688"/>
          </a:xfrm>
        </p:spPr>
        <p:txBody>
          <a:bodyPr/>
          <a:lstStyle/>
          <a:p>
            <a:r>
              <a:rPr lang="zh-CN" altLang="en-US" dirty="0"/>
              <a:t>变压式节流调速回路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832903-4731-4136-886E-DCF469FC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5616624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总结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特点</a:t>
            </a:r>
            <a:r>
              <a:rPr lang="zh-CN" altLang="en-US" dirty="0"/>
              <a:t>：变压式旁路节流调速回路的工作特性把液压泵的特性也综合进去了，这是它和定压式回路根本不同的地方。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优缺点：</a:t>
            </a:r>
            <a:r>
              <a:rPr lang="zh-CN" altLang="en-US" dirty="0"/>
              <a:t>不出现节流损失和发热现象、比定压式回路效率较高，但是不能承受“负方向”的负载。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b="1" dirty="0"/>
              <a:t>适用场合：</a:t>
            </a:r>
            <a:r>
              <a:rPr lang="zh-CN" altLang="en-US" dirty="0"/>
              <a:t>最宜用在速度较高、负载较大、负载变化不大、对运动平稳性要求不高的场合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939D0F-87F1-4AC6-9710-95E2AFF5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472" y="836712"/>
            <a:ext cx="3106528" cy="449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E2BE6C-05A1-4B13-830F-72D95F96D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0"/>
            <a:ext cx="6768752" cy="620688"/>
          </a:xfrm>
        </p:spPr>
        <p:txBody>
          <a:bodyPr/>
          <a:lstStyle/>
          <a:p>
            <a:r>
              <a:rPr lang="zh-CN" altLang="en-US" dirty="0"/>
              <a:t>节流阀节流调速回路的改进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8A4CF1-41DF-43D6-86A6-DC691C23B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92696"/>
            <a:ext cx="8640960" cy="1152128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缺点：机械特性比较软，在变载下的运动平稳性比较差。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改进：采用调速阀或溢流节流阀作为流量控制元件。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73E251-5A9C-416A-82C5-20B1E9403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2730" y="3033522"/>
            <a:ext cx="3168352" cy="3024335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8" descr="https://gimg2.baidu.com/image_search/src=http%3A%2F%2Fwww.syndeer.com%2Fuploads%2Fallimg%2F180410%2F1-1P410135155G7.png&amp;refer=http%3A%2F%2Fwww.syndeer.com&amp;app=2002&amp;size=f9999,10000&amp;q=a80&amp;n=0&amp;g=0n&amp;fmt=jpeg?sec=1627710327&amp;t=4866dde1e9a074fc96842a3483e49c68">
            <a:extLst>
              <a:ext uri="{FF2B5EF4-FFF2-40B4-BE49-F238E27FC236}">
                <a16:creationId xmlns:a16="http://schemas.microsoft.com/office/drawing/2014/main" id="{79DAB5FE-CFB2-4F3E-9AA6-C76CD106B0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4365" y="4117238"/>
            <a:ext cx="4508487" cy="1940619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调速阀">
            <a:extLst>
              <a:ext uri="{FF2B5EF4-FFF2-40B4-BE49-F238E27FC236}">
                <a16:creationId xmlns:a16="http://schemas.microsoft.com/office/drawing/2014/main" id="{EDD192B4-D6D3-44F3-9F00-FA1240DDF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4365" y="1997943"/>
            <a:ext cx="4508115" cy="1926008"/>
          </a:xfrm>
          <a:prstGeom prst="rect">
            <a:avLst/>
          </a:prstGeom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E5092DC-95DC-42F3-81BF-DEBD90A1F2E5}"/>
              </a:ext>
            </a:extLst>
          </p:cNvPr>
          <p:cNvSpPr txBox="1">
            <a:spLocks/>
          </p:cNvSpPr>
          <p:nvPr/>
        </p:nvSpPr>
        <p:spPr bwMode="auto">
          <a:xfrm>
            <a:off x="2335259" y="3044119"/>
            <a:ext cx="1140148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节流阀</a:t>
            </a:r>
            <a:endParaRPr lang="en-US" altLang="zh-CN" sz="1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D8CA5CC-9697-42A4-B95D-DE50524E81CA}"/>
              </a:ext>
            </a:extLst>
          </p:cNvPr>
          <p:cNvSpPr txBox="1">
            <a:spLocks/>
          </p:cNvSpPr>
          <p:nvPr/>
        </p:nvSpPr>
        <p:spPr bwMode="auto">
          <a:xfrm>
            <a:off x="7815448" y="1997568"/>
            <a:ext cx="1140148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调速阀</a:t>
            </a:r>
            <a:endParaRPr lang="en-US" altLang="zh-CN" sz="1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118694BF-72C6-40E5-AF8D-B079519040D6}"/>
              </a:ext>
            </a:extLst>
          </p:cNvPr>
          <p:cNvSpPr txBox="1">
            <a:spLocks/>
          </p:cNvSpPr>
          <p:nvPr/>
        </p:nvSpPr>
        <p:spPr bwMode="auto">
          <a:xfrm>
            <a:off x="7444907" y="5685094"/>
            <a:ext cx="1557126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溢流节流阀</a:t>
            </a:r>
            <a:endParaRPr lang="en-US" altLang="zh-CN" sz="1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E9626AE-F65B-4025-81EF-88A5DB467425}"/>
              </a:ext>
            </a:extLst>
          </p:cNvPr>
          <p:cNvSpPr/>
          <p:nvPr/>
        </p:nvSpPr>
        <p:spPr>
          <a:xfrm>
            <a:off x="4312071" y="6081454"/>
            <a:ext cx="4617668" cy="737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有压力补偿，节流阀进出口压差基本恒定，流量稳定；但工作压差需要加大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75F3FEA-D20D-46C7-9982-E7E14A0A7E08}"/>
              </a:ext>
            </a:extLst>
          </p:cNvPr>
          <p:cNvSpPr/>
          <p:nvPr/>
        </p:nvSpPr>
        <p:spPr>
          <a:xfrm>
            <a:off x="214261" y="6265383"/>
            <a:ext cx="34049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普通节流阀进出口压差变化大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5AA440DA-32F6-4AB4-A5A3-46EC40C53845}"/>
              </a:ext>
            </a:extLst>
          </p:cNvPr>
          <p:cNvSpPr/>
          <p:nvPr/>
        </p:nvSpPr>
        <p:spPr>
          <a:xfrm>
            <a:off x="3619233" y="6265383"/>
            <a:ext cx="635875" cy="369332"/>
          </a:xfrm>
          <a:prstGeom prst="rightArrow">
            <a:avLst/>
          </a:prstGeom>
          <a:solidFill>
            <a:srgbClr val="71AFD9"/>
          </a:solidFill>
          <a:ln>
            <a:solidFill>
              <a:srgbClr val="3387C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55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6C74C-8891-4788-B0F3-B2E7FA3C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0"/>
            <a:ext cx="6480720" cy="620688"/>
          </a:xfrm>
        </p:spPr>
        <p:txBody>
          <a:bodyPr/>
          <a:lstStyle/>
          <a:p>
            <a:r>
              <a:rPr lang="zh-CN" altLang="en-US" dirty="0"/>
              <a:t>节流调速回路工作性能的改进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B5CA27-CFF3-41A1-9172-2FEE2100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620688"/>
          </a:xfrm>
        </p:spPr>
        <p:txBody>
          <a:bodyPr/>
          <a:lstStyle/>
          <a:p>
            <a:r>
              <a:rPr lang="zh-CN" altLang="en-US" dirty="0"/>
              <a:t>定压式节流调速回路的改进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5D00B87-3359-4F66-B3B5-9C9F43C55AB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16000" contrast="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1283346"/>
            <a:ext cx="5071689" cy="4896544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4A7A03-8F24-4E9D-8C02-00B8D032B672}"/>
              </a:ext>
            </a:extLst>
          </p:cNvPr>
          <p:cNvSpPr txBox="1">
            <a:spLocks/>
          </p:cNvSpPr>
          <p:nvPr/>
        </p:nvSpPr>
        <p:spPr bwMode="auto">
          <a:xfrm>
            <a:off x="400412" y="6522616"/>
            <a:ext cx="7920880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	a)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调速阀在进油路上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	b)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调速阀在回油路上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3D9517-5C03-4ED8-B01D-80BF6FFF6A93}"/>
              </a:ext>
            </a:extLst>
          </p:cNvPr>
          <p:cNvSpPr txBox="1">
            <a:spLocks/>
          </p:cNvSpPr>
          <p:nvPr/>
        </p:nvSpPr>
        <p:spPr bwMode="auto">
          <a:xfrm>
            <a:off x="2051720" y="6179890"/>
            <a:ext cx="5327613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8-10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使用调速阀或溢流节流阀的节流调速回路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725D6A5-D055-4D6B-B59B-EBA4DC9D01C0}"/>
              </a:ext>
            </a:extLst>
          </p:cNvPr>
          <p:cNvSpPr txBox="1">
            <a:spLocks/>
          </p:cNvSpPr>
          <p:nvPr/>
        </p:nvSpPr>
        <p:spPr bwMode="auto">
          <a:xfrm>
            <a:off x="133736" y="3765109"/>
            <a:ext cx="2152823" cy="7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用调速阀代替原来进油路的节流阀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2B35618-8DDF-400C-B609-C51D7CDDFFC1}"/>
              </a:ext>
            </a:extLst>
          </p:cNvPr>
          <p:cNvCxnSpPr>
            <a:cxnSpLocks/>
          </p:cNvCxnSpPr>
          <p:nvPr/>
        </p:nvCxnSpPr>
        <p:spPr>
          <a:xfrm flipV="1">
            <a:off x="1547664" y="3456229"/>
            <a:ext cx="720080" cy="180361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B3550B1C-F062-480C-8991-99A85956A4AA}"/>
              </a:ext>
            </a:extLst>
          </p:cNvPr>
          <p:cNvSpPr txBox="1">
            <a:spLocks/>
          </p:cNvSpPr>
          <p:nvPr/>
        </p:nvSpPr>
        <p:spPr bwMode="auto">
          <a:xfrm>
            <a:off x="7032586" y="3047956"/>
            <a:ext cx="2152823" cy="7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用调速阀代替原来回油路的节流阀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F543E19A-D330-4600-B0BA-9D802C1C2938}"/>
              </a:ext>
            </a:extLst>
          </p:cNvPr>
          <p:cNvCxnSpPr>
            <a:cxnSpLocks/>
          </p:cNvCxnSpPr>
          <p:nvPr/>
        </p:nvCxnSpPr>
        <p:spPr>
          <a:xfrm flipH="1" flipV="1">
            <a:off x="7020272" y="2746812"/>
            <a:ext cx="470160" cy="180362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DC1F32B-4BF1-4671-B63B-B1E168912EB9}"/>
              </a:ext>
            </a:extLst>
          </p:cNvPr>
          <p:cNvSpPr/>
          <p:nvPr/>
        </p:nvSpPr>
        <p:spPr>
          <a:xfrm>
            <a:off x="70534" y="1385392"/>
            <a:ext cx="2336350" cy="12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负载变化时，节流阀工作压差基本恒定，机械特性得到改善</a:t>
            </a:r>
          </a:p>
        </p:txBody>
      </p:sp>
    </p:spTree>
    <p:extLst>
      <p:ext uri="{BB962C8B-B14F-4D97-AF65-F5344CB8AC3E}">
        <p14:creationId xmlns:p14="http://schemas.microsoft.com/office/powerpoint/2010/main" val="365631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6C74C-8891-4788-B0F3-B2E7FA3C0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0"/>
            <a:ext cx="6480720" cy="620688"/>
          </a:xfrm>
        </p:spPr>
        <p:txBody>
          <a:bodyPr/>
          <a:lstStyle/>
          <a:p>
            <a:r>
              <a:rPr lang="zh-CN" altLang="en-US" dirty="0"/>
              <a:t>节流调速回路工作性能的改进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B5CA27-CFF3-41A1-9172-2FEE21001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620688"/>
          </a:xfrm>
        </p:spPr>
        <p:txBody>
          <a:bodyPr/>
          <a:lstStyle/>
          <a:p>
            <a:r>
              <a:rPr lang="zh-CN" altLang="en-US" dirty="0"/>
              <a:t>变压式节流调速回路的改进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B79D77-269D-40C5-AC5C-1F8032E9CE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"/>
                    </a14:imgEffect>
                    <a14:imgEffect>
                      <a14:brightnessContrast bright="1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9672" y="1282514"/>
            <a:ext cx="6566937" cy="493283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3ACD70-7A4A-4281-8C4B-AFD33D4E212E}"/>
              </a:ext>
            </a:extLst>
          </p:cNvPr>
          <p:cNvSpPr txBox="1">
            <a:spLocks/>
          </p:cNvSpPr>
          <p:nvPr/>
        </p:nvSpPr>
        <p:spPr bwMode="auto">
          <a:xfrm>
            <a:off x="2303748" y="6163914"/>
            <a:ext cx="5182314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8-10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使用调速阀或溢流节流阀的节流调速回路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C56B11-AC4B-41C7-AA9A-1863DF49AADB}"/>
              </a:ext>
            </a:extLst>
          </p:cNvPr>
          <p:cNvSpPr txBox="1">
            <a:spLocks/>
          </p:cNvSpPr>
          <p:nvPr/>
        </p:nvSpPr>
        <p:spPr bwMode="auto">
          <a:xfrm>
            <a:off x="719572" y="6485237"/>
            <a:ext cx="7704856" cy="3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	c)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调速阀在旁油路上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	d)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溢流节流阀在进油路上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7B347E4-3A18-4AE2-B5B3-0A04F5E30D01}"/>
              </a:ext>
            </a:extLst>
          </p:cNvPr>
          <p:cNvSpPr txBox="1">
            <a:spLocks/>
          </p:cNvSpPr>
          <p:nvPr/>
        </p:nvSpPr>
        <p:spPr bwMode="auto">
          <a:xfrm>
            <a:off x="58917" y="3654151"/>
            <a:ext cx="2152823" cy="762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用调速阀代替原来旁油路的节流阀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1982A852-CBCC-44A9-BD8A-CE900FCB5D95}"/>
              </a:ext>
            </a:extLst>
          </p:cNvPr>
          <p:cNvCxnSpPr>
            <a:cxnSpLocks/>
          </p:cNvCxnSpPr>
          <p:nvPr/>
        </p:nvCxnSpPr>
        <p:spPr>
          <a:xfrm flipV="1">
            <a:off x="1961794" y="3427391"/>
            <a:ext cx="720080" cy="180361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B36678-399D-4015-8932-F5ACCC59EA67}"/>
              </a:ext>
            </a:extLst>
          </p:cNvPr>
          <p:cNvSpPr txBox="1">
            <a:spLocks/>
          </p:cNvSpPr>
          <p:nvPr/>
        </p:nvSpPr>
        <p:spPr bwMode="auto">
          <a:xfrm>
            <a:off x="7461026" y="3401845"/>
            <a:ext cx="1624057" cy="1143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用调速阀代替原来进油路的节流阀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7CE1DED-4C69-4245-92EE-B7EB0C82BABC}"/>
              </a:ext>
            </a:extLst>
          </p:cNvPr>
          <p:cNvCxnSpPr>
            <a:cxnSpLocks/>
          </p:cNvCxnSpPr>
          <p:nvPr/>
        </p:nvCxnSpPr>
        <p:spPr>
          <a:xfrm flipH="1" flipV="1">
            <a:off x="7128285" y="3194205"/>
            <a:ext cx="540059" cy="199707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D3F0179B-A064-4C6C-884C-C2C6DCC96223}"/>
              </a:ext>
            </a:extLst>
          </p:cNvPr>
          <p:cNvSpPr/>
          <p:nvPr/>
        </p:nvSpPr>
        <p:spPr>
          <a:xfrm>
            <a:off x="-19879" y="1484784"/>
            <a:ext cx="2050310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旁路流量稳定，回路的承载能力不会因为活塞运动速度的降低而减小</a:t>
            </a:r>
            <a:endParaRPr lang="en-US" altLang="zh-CN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EDBDDE-3A24-4830-BC55-BB82EA822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1680" y="0"/>
            <a:ext cx="6480720" cy="6206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功率特性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189C74-DAD5-49BC-AA86-4E9910E273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26627" y="1184547"/>
            <a:ext cx="4836644" cy="4675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53CCCED-5FA1-4866-BFAB-B94A0FA232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84547"/>
            <a:ext cx="4719161" cy="465076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0AC7EDD-1851-4859-B6E9-6C8450D074F8}"/>
              </a:ext>
            </a:extLst>
          </p:cNvPr>
          <p:cNvSpPr txBox="1">
            <a:spLocks/>
          </p:cNvSpPr>
          <p:nvPr/>
        </p:nvSpPr>
        <p:spPr bwMode="auto">
          <a:xfrm>
            <a:off x="309295" y="6052232"/>
            <a:ext cx="4334713" cy="734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8-11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使用调速阀的进口节流和出口节流调速回路在变载下的功率特性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A1A1FCF-4507-43A0-A388-D874C746EC80}"/>
              </a:ext>
            </a:extLst>
          </p:cNvPr>
          <p:cNvSpPr txBox="1">
            <a:spLocks/>
          </p:cNvSpPr>
          <p:nvPr/>
        </p:nvSpPr>
        <p:spPr bwMode="auto">
          <a:xfrm>
            <a:off x="5074472" y="5996421"/>
            <a:ext cx="3857279" cy="734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8-12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使用调速阀的旁路节流调速回路在变载下的功率特性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82B5CA-7E32-4929-B998-E350F178668F}"/>
              </a:ext>
            </a:extLst>
          </p:cNvPr>
          <p:cNvSpPr/>
          <p:nvPr/>
        </p:nvSpPr>
        <p:spPr>
          <a:xfrm>
            <a:off x="2359580" y="746866"/>
            <a:ext cx="46217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变载下回路效率和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输出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功率都不再出现极值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2A8FC69E-F4F1-435F-9491-AD2E7999517C}"/>
              </a:ext>
            </a:extLst>
          </p:cNvPr>
          <p:cNvCxnSpPr>
            <a:cxnSpLocks/>
          </p:cNvCxnSpPr>
          <p:nvPr/>
        </p:nvCxnSpPr>
        <p:spPr>
          <a:xfrm flipH="1">
            <a:off x="2483768" y="1195238"/>
            <a:ext cx="606014" cy="649586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D71F374B-F31E-456C-AACB-37DDBE1B2ACB}"/>
              </a:ext>
            </a:extLst>
          </p:cNvPr>
          <p:cNvCxnSpPr>
            <a:cxnSpLocks/>
          </p:cNvCxnSpPr>
          <p:nvPr/>
        </p:nvCxnSpPr>
        <p:spPr>
          <a:xfrm>
            <a:off x="5508104" y="1195238"/>
            <a:ext cx="936104" cy="937618"/>
          </a:xfrm>
          <a:prstGeom prst="straightConnector1">
            <a:avLst/>
          </a:prstGeom>
          <a:ln w="31750">
            <a:solidFill>
              <a:srgbClr val="3387C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33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AC086-A188-4173-B420-F1D599E29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259285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应用场合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使用调速阀的节流调速回路：机床的中低压小功率进给系统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使用溢流节流阀的回路：机床上功率较大的传动系统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使用比例阀、伺服阀或数字阀的节流调速回路：高性能、高成本，只宜在运动精度和平稳性要求很高的场合下使用。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9D0DCC7-9855-465D-96D3-4F0627DBE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0"/>
            <a:ext cx="6480720" cy="620688"/>
          </a:xfrm>
        </p:spPr>
        <p:txBody>
          <a:bodyPr/>
          <a:lstStyle/>
          <a:p>
            <a:r>
              <a:rPr lang="zh-CN" altLang="en-US" dirty="0"/>
              <a:t>节流调速回路工作性能的改进</a:t>
            </a:r>
          </a:p>
        </p:txBody>
      </p:sp>
      <p:pic>
        <p:nvPicPr>
          <p:cNvPr id="2050" name="Picture 2" descr="图片">
            <a:extLst>
              <a:ext uri="{FF2B5EF4-FFF2-40B4-BE49-F238E27FC236}">
                <a16:creationId xmlns:a16="http://schemas.microsoft.com/office/drawing/2014/main" id="{8C4CD06D-D62B-4BAB-AAFE-C155A39E166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91993" y="3933055"/>
            <a:ext cx="4514402" cy="23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gimg2.baidu.com/image_search/src=http%3A%2F%2Fcbu01.alicdn.com%2Fimg%2Fibank%2F2019%2F040%2F423%2F10830324040_375267778.jpg&amp;refer=http%3A%2F%2Fcbu01.alicdn.com&amp;app=2002&amp;size=f9999,10000&amp;q=a80&amp;n=0&amp;g=0n&amp;fmt=jpeg?sec=1627719377&amp;t=de42086b0cf9ed38e601ea30f731f3b5">
            <a:extLst>
              <a:ext uri="{FF2B5EF4-FFF2-40B4-BE49-F238E27FC236}">
                <a16:creationId xmlns:a16="http://schemas.microsoft.com/office/drawing/2014/main" id="{41731243-79FE-4644-ABC6-B8350F591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945" y="3933056"/>
            <a:ext cx="3841258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918EE01-7FB6-49AB-8C22-14284A137680}"/>
              </a:ext>
            </a:extLst>
          </p:cNvPr>
          <p:cNvSpPr txBox="1">
            <a:spLocks/>
          </p:cNvSpPr>
          <p:nvPr/>
        </p:nvSpPr>
        <p:spPr bwMode="auto">
          <a:xfrm>
            <a:off x="264103" y="6309320"/>
            <a:ext cx="4237203" cy="364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机床进给系统使用调速阀节流回路为主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F08DC59-3647-421D-A45A-0E1E53CA216E}"/>
              </a:ext>
            </a:extLst>
          </p:cNvPr>
          <p:cNvSpPr txBox="1">
            <a:spLocks/>
          </p:cNvSpPr>
          <p:nvPr/>
        </p:nvSpPr>
        <p:spPr bwMode="auto">
          <a:xfrm>
            <a:off x="4355976" y="6309320"/>
            <a:ext cx="4638811" cy="364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机器人需使用高性能的伺服阀节流回路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784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液压调速回路概述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0DED0A-F38B-4992-9AE5-791F1F05C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92696"/>
            <a:ext cx="8640960" cy="1080120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调速回路的</a:t>
            </a:r>
            <a:r>
              <a:rPr lang="zh-CN" altLang="en-US" sz="2000" dirty="0" smtClean="0"/>
              <a:t>特性决定了</a:t>
            </a:r>
            <a:r>
              <a:rPr lang="zh-CN" altLang="en-US" sz="2000" dirty="0"/>
              <a:t>液压系统的性质、特点和用途。</a:t>
            </a:r>
            <a:endParaRPr lang="en-US" altLang="zh-CN" sz="20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调速回路特性：</a:t>
            </a:r>
            <a:r>
              <a:rPr lang="zh-CN" altLang="en-US" sz="2000" dirty="0">
                <a:solidFill>
                  <a:srgbClr val="FF0000"/>
                </a:solidFill>
              </a:rPr>
              <a:t>调速特性、机械特性、功率特性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pic>
        <p:nvPicPr>
          <p:cNvPr id="51" name="Picture 2" descr="https://gimg2.baidu.com/image_search/src=http%3A%2F%2Fimg1.yunshangxun.cn%2Fdata%2Fupload%2Fdefault%2F20201209%2F5fd0264a1a656.jpg&amp;refer=http%3A%2F%2Fimg1.yunshangxun.cn&amp;app=2002&amp;size=f9999,10000&amp;q=a80&amp;n=0&amp;g=0n&amp;fmt=jpeg?sec=1627724506&amp;t=085d462654f05fec9ca18956139b6c71">
            <a:extLst>
              <a:ext uri="{FF2B5EF4-FFF2-40B4-BE49-F238E27FC236}">
                <a16:creationId xmlns:a16="http://schemas.microsoft.com/office/drawing/2014/main" id="{8CC75198-5897-4A53-A191-FE53701A9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76952" y="4084950"/>
            <a:ext cx="2592288" cy="218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" descr="https://gimg2.baidu.com/image_search/src=http%3A%2F%2Fimg1.yunshangxun.cn%2Fdata%2Fupload%2Fdefault%2F20191210%2F5def07a0cb837.jpg&amp;refer=http%3A%2F%2Fimg1.yunshangxun.cn&amp;app=2002&amp;size=f9999,10000&amp;q=a80&amp;n=0&amp;g=0n&amp;fmt=jpeg?sec=1627724478&amp;t=0805829eabec5a9eae19265ae384651a">
            <a:extLst>
              <a:ext uri="{FF2B5EF4-FFF2-40B4-BE49-F238E27FC236}">
                <a16:creationId xmlns:a16="http://schemas.microsoft.com/office/drawing/2014/main" id="{322CC1EB-0E5B-4219-8F19-D760E0E3CF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7504" y="3809474"/>
            <a:ext cx="2973103" cy="237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6" descr="知名液压机器人的伺服液压执行器结构简介">
            <a:extLst>
              <a:ext uri="{FF2B5EF4-FFF2-40B4-BE49-F238E27FC236}">
                <a16:creationId xmlns:a16="http://schemas.microsoft.com/office/drawing/2014/main" id="{00C870E4-0F38-496E-8CD0-17C4C3099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1331" y="3953490"/>
            <a:ext cx="1842889" cy="2283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A42658D5-9373-40F9-A57C-33040660A6A7}"/>
              </a:ext>
            </a:extLst>
          </p:cNvPr>
          <p:cNvSpPr txBox="1"/>
          <p:nvPr/>
        </p:nvSpPr>
        <p:spPr>
          <a:xfrm>
            <a:off x="272296" y="6372036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装载机需要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大的传动比范围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ED8EFBB-F177-4602-AB38-2B73C86FD09B}"/>
              </a:ext>
            </a:extLst>
          </p:cNvPr>
          <p:cNvSpPr txBox="1"/>
          <p:nvPr/>
        </p:nvSpPr>
        <p:spPr>
          <a:xfrm>
            <a:off x="3450206" y="636710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机器人需要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良好控制性能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800E346C-8852-4766-B71A-F1AB4A7F997A}"/>
              </a:ext>
            </a:extLst>
          </p:cNvPr>
          <p:cNvSpPr txBox="1"/>
          <p:nvPr/>
        </p:nvSpPr>
        <p:spPr>
          <a:xfrm>
            <a:off x="6299012" y="636710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工程机械对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效率要求较高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96E4F04-4EB1-4578-B883-CB01AB885F4F}"/>
              </a:ext>
            </a:extLst>
          </p:cNvPr>
          <p:cNvGrpSpPr/>
          <p:nvPr/>
        </p:nvGrpSpPr>
        <p:grpSpPr>
          <a:xfrm>
            <a:off x="344304" y="2009274"/>
            <a:ext cx="2683498" cy="1296144"/>
            <a:chOff x="2403698" y="2454858"/>
            <a:chExt cx="5667462" cy="2699114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996FBAEF-32CF-4F29-8FEE-9C43F813621F}"/>
                </a:ext>
              </a:extLst>
            </p:cNvPr>
            <p:cNvGrpSpPr/>
            <p:nvPr/>
          </p:nvGrpSpPr>
          <p:grpSpPr>
            <a:xfrm>
              <a:off x="3995936" y="2780929"/>
              <a:ext cx="3374766" cy="1944216"/>
              <a:chOff x="6581550" y="2698336"/>
              <a:chExt cx="2419253" cy="1393741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C969FA69-C615-4B6C-9AFA-6A4FA435D0BC}"/>
                  </a:ext>
                </a:extLst>
              </p:cNvPr>
              <p:cNvGrpSpPr/>
              <p:nvPr/>
            </p:nvGrpSpPr>
            <p:grpSpPr>
              <a:xfrm>
                <a:off x="6581550" y="3137834"/>
                <a:ext cx="977809" cy="603456"/>
                <a:chOff x="556731" y="4859666"/>
                <a:chExt cx="1482104" cy="91468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131B144E-17B2-423A-A397-91252EBDCB2C}"/>
                    </a:ext>
                  </a:extLst>
                </p:cNvPr>
                <p:cNvSpPr/>
                <p:nvPr/>
              </p:nvSpPr>
              <p:spPr>
                <a:xfrm>
                  <a:off x="556731" y="5197084"/>
                  <a:ext cx="618787" cy="239843"/>
                </a:xfrm>
                <a:prstGeom prst="rect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  <p:grpSp>
              <p:nvGrpSpPr>
                <p:cNvPr id="24" name="组合 23">
                  <a:extLst>
                    <a:ext uri="{FF2B5EF4-FFF2-40B4-BE49-F238E27FC236}">
                      <a16:creationId xmlns:a16="http://schemas.microsoft.com/office/drawing/2014/main" id="{D68F0488-32B1-4160-A269-4FF68DD125A4}"/>
                    </a:ext>
                  </a:extLst>
                </p:cNvPr>
                <p:cNvGrpSpPr/>
                <p:nvPr/>
              </p:nvGrpSpPr>
              <p:grpSpPr>
                <a:xfrm>
                  <a:off x="1124151" y="4859666"/>
                  <a:ext cx="914684" cy="914682"/>
                  <a:chOff x="1475656" y="3911173"/>
                  <a:chExt cx="864096" cy="864096"/>
                </a:xfrm>
                <a:grpFill/>
              </p:grpSpPr>
              <p:sp>
                <p:nvSpPr>
                  <p:cNvPr id="25" name="椭圆 24">
                    <a:extLst>
                      <a:ext uri="{FF2B5EF4-FFF2-40B4-BE49-F238E27FC236}">
                        <a16:creationId xmlns:a16="http://schemas.microsoft.com/office/drawing/2014/main" id="{4DB4231F-C251-40C8-BCC1-52B110969273}"/>
                      </a:ext>
                    </a:extLst>
                  </p:cNvPr>
                  <p:cNvSpPr/>
                  <p:nvPr/>
                </p:nvSpPr>
                <p:spPr>
                  <a:xfrm>
                    <a:off x="1475656" y="3911173"/>
                    <a:ext cx="864096" cy="864096"/>
                  </a:xfrm>
                  <a:prstGeom prst="ellipse">
                    <a:avLst/>
                  </a:prstGeom>
                  <a:solidFill>
                    <a:srgbClr val="71AFD9"/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 w="285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6" name="等腰三角形 25">
                    <a:extLst>
                      <a:ext uri="{FF2B5EF4-FFF2-40B4-BE49-F238E27FC236}">
                        <a16:creationId xmlns:a16="http://schemas.microsoft.com/office/drawing/2014/main" id="{93065CDD-1876-4535-BACE-27F9C3E9DF43}"/>
                      </a:ext>
                    </a:extLst>
                  </p:cNvPr>
                  <p:cNvSpPr/>
                  <p:nvPr/>
                </p:nvSpPr>
                <p:spPr>
                  <a:xfrm>
                    <a:off x="1765075" y="3918846"/>
                    <a:ext cx="285259" cy="203234"/>
                  </a:xfrm>
                  <a:prstGeom prst="triangle">
                    <a:avLst/>
                  </a:prstGeom>
                  <a:solidFill>
                    <a:schemeClr val="tx1"/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ln w="285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25F62CB3-E1D9-4521-8408-2BF16A0CA84D}"/>
                  </a:ext>
                </a:extLst>
              </p:cNvPr>
              <p:cNvGrpSpPr/>
              <p:nvPr/>
            </p:nvGrpSpPr>
            <p:grpSpPr>
              <a:xfrm>
                <a:off x="8060416" y="3137837"/>
                <a:ext cx="940387" cy="603456"/>
                <a:chOff x="1124151" y="4859667"/>
                <a:chExt cx="1425382" cy="91468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0EE08A66-14FC-488F-92E2-FE3BEB188755}"/>
                    </a:ext>
                  </a:extLst>
                </p:cNvPr>
                <p:cNvSpPr/>
                <p:nvPr/>
              </p:nvSpPr>
              <p:spPr>
                <a:xfrm>
                  <a:off x="1930746" y="5197084"/>
                  <a:ext cx="618787" cy="239843"/>
                </a:xfrm>
                <a:prstGeom prst="rect">
                  <a:avLst/>
                </a:prstGeom>
                <a:grpFill/>
                <a:ln w="1270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n w="28575">
                      <a:solidFill>
                        <a:schemeClr val="tx1"/>
                      </a:solidFill>
                    </a:ln>
                  </a:endParaRPr>
                </a:p>
              </p:txBody>
            </p:sp>
            <p:grpSp>
              <p:nvGrpSpPr>
                <p:cNvPr id="20" name="组合 19">
                  <a:extLst>
                    <a:ext uri="{FF2B5EF4-FFF2-40B4-BE49-F238E27FC236}">
                      <a16:creationId xmlns:a16="http://schemas.microsoft.com/office/drawing/2014/main" id="{AE78742A-81FB-439F-B06E-31CB4D401640}"/>
                    </a:ext>
                  </a:extLst>
                </p:cNvPr>
                <p:cNvGrpSpPr/>
                <p:nvPr/>
              </p:nvGrpSpPr>
              <p:grpSpPr>
                <a:xfrm>
                  <a:off x="1124151" y="4859667"/>
                  <a:ext cx="914684" cy="914682"/>
                  <a:chOff x="1475656" y="3911173"/>
                  <a:chExt cx="864096" cy="864096"/>
                </a:xfrm>
                <a:grpFill/>
              </p:grpSpPr>
              <p:sp>
                <p:nvSpPr>
                  <p:cNvPr id="21" name="椭圆 20">
                    <a:extLst>
                      <a:ext uri="{FF2B5EF4-FFF2-40B4-BE49-F238E27FC236}">
                        <a16:creationId xmlns:a16="http://schemas.microsoft.com/office/drawing/2014/main" id="{ED922E01-65EF-4E00-AB2E-0BF2D8256EAF}"/>
                      </a:ext>
                    </a:extLst>
                  </p:cNvPr>
                  <p:cNvSpPr/>
                  <p:nvPr/>
                </p:nvSpPr>
                <p:spPr>
                  <a:xfrm>
                    <a:off x="1475656" y="3911173"/>
                    <a:ext cx="864096" cy="864096"/>
                  </a:xfrm>
                  <a:prstGeom prst="ellipse">
                    <a:avLst/>
                  </a:prstGeom>
                  <a:solidFill>
                    <a:srgbClr val="71AFD9"/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 w="285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  <p:sp>
                <p:nvSpPr>
                  <p:cNvPr id="22" name="等腰三角形 21">
                    <a:extLst>
                      <a:ext uri="{FF2B5EF4-FFF2-40B4-BE49-F238E27FC236}">
                        <a16:creationId xmlns:a16="http://schemas.microsoft.com/office/drawing/2014/main" id="{2D7F48B7-CC29-4096-B620-59A8A08CE983}"/>
                      </a:ext>
                    </a:extLst>
                  </p:cNvPr>
                  <p:cNvSpPr/>
                  <p:nvPr/>
                </p:nvSpPr>
                <p:spPr>
                  <a:xfrm flipV="1">
                    <a:off x="1788932" y="3930405"/>
                    <a:ext cx="228224" cy="176228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tx1"/>
                  </a:solidFill>
                  <a:ln w="12700"/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>
                      <a:ln w="28575">
                        <a:solidFill>
                          <a:schemeClr val="tx1"/>
                        </a:solidFill>
                      </a:ln>
                    </a:endParaRPr>
                  </a:p>
                </p:txBody>
              </p:sp>
            </p:grpSp>
          </p:grpSp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EAAE3A11-198D-453B-9A26-0F5FC70A8186}"/>
                  </a:ext>
                </a:extLst>
              </p:cNvPr>
              <p:cNvSpPr/>
              <p:nvPr/>
            </p:nvSpPr>
            <p:spPr>
              <a:xfrm>
                <a:off x="7257630" y="2698336"/>
                <a:ext cx="1108510" cy="452932"/>
              </a:xfrm>
              <a:custGeom>
                <a:avLst/>
                <a:gdLst>
                  <a:gd name="connsiteX0" fmla="*/ 0 w 3925824"/>
                  <a:gd name="connsiteY0" fmla="*/ 707136 h 719328"/>
                  <a:gd name="connsiteX1" fmla="*/ 0 w 3925824"/>
                  <a:gd name="connsiteY1" fmla="*/ 0 h 719328"/>
                  <a:gd name="connsiteX2" fmla="*/ 3925824 w 3925824"/>
                  <a:gd name="connsiteY2" fmla="*/ 0 h 719328"/>
                  <a:gd name="connsiteX3" fmla="*/ 3925824 w 3925824"/>
                  <a:gd name="connsiteY3" fmla="*/ 719328 h 719328"/>
                  <a:gd name="connsiteX4" fmla="*/ 3925824 w 3925824"/>
                  <a:gd name="connsiteY4" fmla="*/ 719328 h 7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5824" h="719328">
                    <a:moveTo>
                      <a:pt x="0" y="707136"/>
                    </a:moveTo>
                    <a:lnTo>
                      <a:pt x="0" y="0"/>
                    </a:lnTo>
                    <a:lnTo>
                      <a:pt x="3925824" y="0"/>
                    </a:lnTo>
                    <a:lnTo>
                      <a:pt x="3925824" y="719328"/>
                    </a:lnTo>
                    <a:lnTo>
                      <a:pt x="3925824" y="719328"/>
                    </a:lnTo>
                  </a:path>
                </a:pathLst>
              </a:custGeom>
              <a:ln w="127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5C16668C-211B-4DAE-8C88-4C1793A2FED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28073" y="3088971"/>
                <a:ext cx="501687" cy="7097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任意多边形: 形状 14">
                <a:extLst>
                  <a:ext uri="{FF2B5EF4-FFF2-40B4-BE49-F238E27FC236}">
                    <a16:creationId xmlns:a16="http://schemas.microsoft.com/office/drawing/2014/main" id="{3C143833-14DF-411E-917A-59013B0452B2}"/>
                  </a:ext>
                </a:extLst>
              </p:cNvPr>
              <p:cNvSpPr/>
              <p:nvPr/>
            </p:nvSpPr>
            <p:spPr>
              <a:xfrm flipV="1">
                <a:off x="7257630" y="3735121"/>
                <a:ext cx="1108510" cy="356956"/>
              </a:xfrm>
              <a:custGeom>
                <a:avLst/>
                <a:gdLst>
                  <a:gd name="connsiteX0" fmla="*/ 0 w 3925824"/>
                  <a:gd name="connsiteY0" fmla="*/ 707136 h 719328"/>
                  <a:gd name="connsiteX1" fmla="*/ 0 w 3925824"/>
                  <a:gd name="connsiteY1" fmla="*/ 0 h 719328"/>
                  <a:gd name="connsiteX2" fmla="*/ 3925824 w 3925824"/>
                  <a:gd name="connsiteY2" fmla="*/ 0 h 719328"/>
                  <a:gd name="connsiteX3" fmla="*/ 3925824 w 3925824"/>
                  <a:gd name="connsiteY3" fmla="*/ 719328 h 719328"/>
                  <a:gd name="connsiteX4" fmla="*/ 3925824 w 3925824"/>
                  <a:gd name="connsiteY4" fmla="*/ 719328 h 719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5824" h="719328">
                    <a:moveTo>
                      <a:pt x="0" y="707136"/>
                    </a:moveTo>
                    <a:lnTo>
                      <a:pt x="0" y="0"/>
                    </a:lnTo>
                    <a:lnTo>
                      <a:pt x="3925824" y="0"/>
                    </a:lnTo>
                    <a:lnTo>
                      <a:pt x="3925824" y="719328"/>
                    </a:lnTo>
                    <a:lnTo>
                      <a:pt x="3925824" y="719328"/>
                    </a:lnTo>
                  </a:path>
                </a:pathLst>
              </a:custGeom>
              <a:ln w="12700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2F14B253-7146-431B-AE57-2A65FD830D33}"/>
                  </a:ext>
                </a:extLst>
              </p:cNvPr>
              <p:cNvSpPr/>
              <p:nvPr/>
            </p:nvSpPr>
            <p:spPr>
              <a:xfrm>
                <a:off x="7275477" y="3136554"/>
                <a:ext cx="408241" cy="603456"/>
              </a:xfrm>
              <a:prstGeom prst="arc">
                <a:avLst>
                  <a:gd name="adj1" fmla="val 17283902"/>
                  <a:gd name="adj2" fmla="val 4390572"/>
                </a:avLst>
              </a:prstGeom>
              <a:ln w="12700">
                <a:headEnd type="triangle" w="med" len="med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57A637DE-59A2-4379-857F-D7B0B57D97D4}"/>
                  </a:ext>
                </a:extLst>
              </p:cNvPr>
              <p:cNvSpPr/>
              <p:nvPr/>
            </p:nvSpPr>
            <p:spPr>
              <a:xfrm flipH="1" flipV="1">
                <a:off x="7924347" y="3153134"/>
                <a:ext cx="403989" cy="603455"/>
              </a:xfrm>
              <a:prstGeom prst="arc">
                <a:avLst>
                  <a:gd name="adj1" fmla="val 17283902"/>
                  <a:gd name="adj2" fmla="val 4390572"/>
                </a:avLst>
              </a:prstGeom>
              <a:ln w="12700">
                <a:headEnd type="triangle" w="med" len="med"/>
                <a:tailEnd type="none" w="lg" len="lg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n w="28575">
                    <a:solidFill>
                      <a:schemeClr val="tx1"/>
                    </a:solidFill>
                  </a:ln>
                </a:endParaRPr>
              </a:p>
            </p:txBody>
          </p:sp>
          <p:cxnSp>
            <p:nvCxnSpPr>
              <p:cNvPr id="18" name="直接箭头连接符 17">
                <a:extLst>
                  <a:ext uri="{FF2B5EF4-FFF2-40B4-BE49-F238E27FC236}">
                    <a16:creationId xmlns:a16="http://schemas.microsoft.com/office/drawing/2014/main" id="{A5A1C96D-667F-4E02-8C00-82562BFBE5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4099" y="3088971"/>
                <a:ext cx="472735" cy="668779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4155CCE5-DB45-4641-8D0C-93287C493E65}"/>
                </a:ext>
              </a:extLst>
            </p:cNvPr>
            <p:cNvSpPr/>
            <p:nvPr/>
          </p:nvSpPr>
          <p:spPr>
            <a:xfrm>
              <a:off x="7380312" y="2924944"/>
              <a:ext cx="138011" cy="1759218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DDB02FA3-DD28-4C11-B495-C572167D5E98}"/>
                </a:ext>
              </a:extLst>
            </p:cNvPr>
            <p:cNvSpPr/>
            <p:nvPr/>
          </p:nvSpPr>
          <p:spPr>
            <a:xfrm>
              <a:off x="7204042" y="3560139"/>
              <a:ext cx="490553" cy="490553"/>
            </a:xfrm>
            <a:prstGeom prst="ellipse">
              <a:avLst/>
            </a:prstGeom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E87DB47-9B6B-4855-84FC-9CEF906E4846}"/>
                </a:ext>
              </a:extLst>
            </p:cNvPr>
            <p:cNvGrpSpPr/>
            <p:nvPr/>
          </p:nvGrpSpPr>
          <p:grpSpPr>
            <a:xfrm>
              <a:off x="6924450" y="4585561"/>
              <a:ext cx="1146710" cy="568411"/>
              <a:chOff x="5831399" y="4221645"/>
              <a:chExt cx="1042464" cy="516737"/>
            </a:xfrm>
          </p:grpSpPr>
          <p:sp>
            <p:nvSpPr>
              <p:cNvPr id="30" name="矩形: 圆角 29">
                <a:extLst>
                  <a:ext uri="{FF2B5EF4-FFF2-40B4-BE49-F238E27FC236}">
                    <a16:creationId xmlns:a16="http://schemas.microsoft.com/office/drawing/2014/main" id="{31230878-ADFD-4322-AB72-BF70261F10C3}"/>
                  </a:ext>
                </a:extLst>
              </p:cNvPr>
              <p:cNvSpPr/>
              <p:nvPr/>
            </p:nvSpPr>
            <p:spPr>
              <a:xfrm>
                <a:off x="5831399" y="4221645"/>
                <a:ext cx="1042464" cy="516737"/>
              </a:xfrm>
              <a:prstGeom prst="roundRect">
                <a:avLst/>
              </a:prstGeom>
              <a:pattFill prst="dotDmnd">
                <a:fgClr>
                  <a:schemeClr val="tx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D143E305-FDE1-4CC8-BCCD-FD3483FDAF16}"/>
                  </a:ext>
                </a:extLst>
              </p:cNvPr>
              <p:cNvSpPr/>
              <p:nvPr/>
            </p:nvSpPr>
            <p:spPr>
              <a:xfrm>
                <a:off x="5831399" y="4281335"/>
                <a:ext cx="1042464" cy="3970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F07C170-0E13-4CC2-B778-E86AD3F01829}"/>
                </a:ext>
              </a:extLst>
            </p:cNvPr>
            <p:cNvGrpSpPr/>
            <p:nvPr/>
          </p:nvGrpSpPr>
          <p:grpSpPr>
            <a:xfrm>
              <a:off x="6924450" y="2454858"/>
              <a:ext cx="1146710" cy="568411"/>
              <a:chOff x="5831399" y="4221645"/>
              <a:chExt cx="1042464" cy="516737"/>
            </a:xfrm>
          </p:grpSpPr>
          <p:sp>
            <p:nvSpPr>
              <p:cNvPr id="33" name="矩形: 圆角 32">
                <a:extLst>
                  <a:ext uri="{FF2B5EF4-FFF2-40B4-BE49-F238E27FC236}">
                    <a16:creationId xmlns:a16="http://schemas.microsoft.com/office/drawing/2014/main" id="{B3851062-49FC-485B-93A0-5D30DC7AC478}"/>
                  </a:ext>
                </a:extLst>
              </p:cNvPr>
              <p:cNvSpPr/>
              <p:nvPr/>
            </p:nvSpPr>
            <p:spPr>
              <a:xfrm>
                <a:off x="5831399" y="4221645"/>
                <a:ext cx="1042464" cy="516737"/>
              </a:xfrm>
              <a:prstGeom prst="roundRect">
                <a:avLst/>
              </a:prstGeom>
              <a:pattFill prst="dotDmnd">
                <a:fgClr>
                  <a:schemeClr val="tx1"/>
                </a:fgClr>
                <a:bgClr>
                  <a:schemeClr val="bg1"/>
                </a:bgClr>
              </a:patt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34F31FD8-F297-4681-B189-E9592434F21B}"/>
                  </a:ext>
                </a:extLst>
              </p:cNvPr>
              <p:cNvSpPr/>
              <p:nvPr/>
            </p:nvSpPr>
            <p:spPr>
              <a:xfrm>
                <a:off x="5831399" y="4281335"/>
                <a:ext cx="1042464" cy="39708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E95D89A5-30F3-4C1A-A88B-D35065F372A9}"/>
                </a:ext>
              </a:extLst>
            </p:cNvPr>
            <p:cNvSpPr/>
            <p:nvPr/>
          </p:nvSpPr>
          <p:spPr>
            <a:xfrm>
              <a:off x="2403698" y="3470533"/>
              <a:ext cx="1740369" cy="74975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发动机</a:t>
              </a: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A1B93C27-5B70-44F8-9654-99ED86CFEC67}"/>
              </a:ext>
            </a:extLst>
          </p:cNvPr>
          <p:cNvGrpSpPr/>
          <p:nvPr/>
        </p:nvGrpSpPr>
        <p:grpSpPr>
          <a:xfrm>
            <a:off x="3476648" y="1865258"/>
            <a:ext cx="2232256" cy="1521922"/>
            <a:chOff x="3203848" y="4725144"/>
            <a:chExt cx="2232256" cy="152192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40DAD5D-D1D0-4DBB-903E-13BBE7F14597}"/>
                </a:ext>
              </a:extLst>
            </p:cNvPr>
            <p:cNvCxnSpPr>
              <a:cxnSpLocks/>
            </p:cNvCxnSpPr>
            <p:nvPr/>
          </p:nvCxnSpPr>
          <p:spPr>
            <a:xfrm>
              <a:off x="4655612" y="5959034"/>
              <a:ext cx="0" cy="288032"/>
            </a:xfrm>
            <a:prstGeom prst="line">
              <a:avLst/>
            </a:prstGeom>
            <a:noFill/>
            <a:ln w="19050" cmpd="dbl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86" name="任意多边形: 形状 85">
              <a:extLst>
                <a:ext uri="{FF2B5EF4-FFF2-40B4-BE49-F238E27FC236}">
                  <a16:creationId xmlns:a16="http://schemas.microsoft.com/office/drawing/2014/main" id="{46F586AA-4A71-4A2F-9C8B-66C350956490}"/>
                </a:ext>
              </a:extLst>
            </p:cNvPr>
            <p:cNvSpPr/>
            <p:nvPr/>
          </p:nvSpPr>
          <p:spPr>
            <a:xfrm>
              <a:off x="4499992" y="6103050"/>
              <a:ext cx="311232" cy="13668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noFill/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箭头连接符 67">
              <a:extLst>
                <a:ext uri="{FF2B5EF4-FFF2-40B4-BE49-F238E27FC236}">
                  <a16:creationId xmlns:a16="http://schemas.microsoft.com/office/drawing/2014/main" id="{6F9D0901-21D8-4330-B8E9-B62CE3BAAE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2048" y="5094938"/>
              <a:ext cx="516587" cy="585690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solid"/>
              <a:headEnd w="lg" len="lg"/>
              <a:tailEnd type="triangl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0F9C3C3D-A45D-4C09-A77A-63DE98635798}"/>
                </a:ext>
              </a:extLst>
            </p:cNvPr>
            <p:cNvSpPr/>
            <p:nvPr/>
          </p:nvSpPr>
          <p:spPr>
            <a:xfrm>
              <a:off x="3995936" y="5017966"/>
              <a:ext cx="1228251" cy="148980"/>
            </a:xfrm>
            <a:custGeom>
              <a:avLst/>
              <a:gdLst>
                <a:gd name="connsiteX0" fmla="*/ 0 w 671513"/>
                <a:gd name="connsiteY0" fmla="*/ 319088 h 319088"/>
                <a:gd name="connsiteX1" fmla="*/ 0 w 671513"/>
                <a:gd name="connsiteY1" fmla="*/ 0 h 319088"/>
                <a:gd name="connsiteX2" fmla="*/ 671513 w 671513"/>
                <a:gd name="connsiteY2" fmla="*/ 0 h 319088"/>
                <a:gd name="connsiteX3" fmla="*/ 671513 w 671513"/>
                <a:gd name="connsiteY3" fmla="*/ 319088 h 3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71513" h="319088">
                  <a:moveTo>
                    <a:pt x="0" y="319088"/>
                  </a:moveTo>
                  <a:lnTo>
                    <a:pt x="0" y="0"/>
                  </a:lnTo>
                  <a:lnTo>
                    <a:pt x="671513" y="0"/>
                  </a:lnTo>
                  <a:lnTo>
                    <a:pt x="671513" y="319088"/>
                  </a:lnTo>
                </a:path>
              </a:pathLst>
            </a:custGeom>
            <a:noFill/>
            <a:ln w="19050" cmpd="dbl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B6BE55FE-5829-46D8-AF12-31098CC76E54}"/>
                </a:ext>
              </a:extLst>
            </p:cNvPr>
            <p:cNvSpPr/>
            <p:nvPr/>
          </p:nvSpPr>
          <p:spPr>
            <a:xfrm>
              <a:off x="4716016" y="5526986"/>
              <a:ext cx="532899" cy="188454"/>
            </a:xfrm>
            <a:custGeom>
              <a:avLst/>
              <a:gdLst>
                <a:gd name="connsiteX0" fmla="*/ 0 w 681037"/>
                <a:gd name="connsiteY0" fmla="*/ 0 h 328613"/>
                <a:gd name="connsiteX1" fmla="*/ 0 w 681037"/>
                <a:gd name="connsiteY1" fmla="*/ 328613 h 328613"/>
                <a:gd name="connsiteX2" fmla="*/ 681037 w 681037"/>
                <a:gd name="connsiteY2" fmla="*/ 328613 h 328613"/>
                <a:gd name="connsiteX3" fmla="*/ 681037 w 681037"/>
                <a:gd name="connsiteY3" fmla="*/ 9525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037" h="328613">
                  <a:moveTo>
                    <a:pt x="0" y="0"/>
                  </a:moveTo>
                  <a:lnTo>
                    <a:pt x="0" y="328613"/>
                  </a:lnTo>
                  <a:lnTo>
                    <a:pt x="681037" y="328613"/>
                  </a:lnTo>
                  <a:lnTo>
                    <a:pt x="681037" y="9525"/>
                  </a:lnTo>
                </a:path>
              </a:pathLst>
            </a:custGeom>
            <a:noFill/>
            <a:ln w="19050" cmpd="dbl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A2EF0065-C3F3-4DD9-A6DB-B2BEAA56F590}"/>
                </a:ext>
              </a:extLst>
            </p:cNvPr>
            <p:cNvSpPr/>
            <p:nvPr/>
          </p:nvSpPr>
          <p:spPr>
            <a:xfrm>
              <a:off x="3684966" y="5369277"/>
              <a:ext cx="274249" cy="74249"/>
            </a:xfrm>
            <a:prstGeom prst="rect">
              <a:avLst/>
            </a:prstGeom>
            <a:solidFill>
              <a:srgbClr val="336699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F249DCA5-D949-4122-BE93-12395EFE4F7F}"/>
                </a:ext>
              </a:extLst>
            </p:cNvPr>
            <p:cNvSpPr>
              <a:spLocks/>
            </p:cNvSpPr>
            <p:nvPr/>
          </p:nvSpPr>
          <p:spPr>
            <a:xfrm>
              <a:off x="3203848" y="5157002"/>
              <a:ext cx="481577" cy="481576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/>
                <a:t>M</a:t>
              </a:r>
              <a:endParaRPr lang="zh-CN" altLang="en-US" dirty="0"/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9379B884-B982-4634-84DC-29131445B516}"/>
                </a:ext>
              </a:extLst>
            </p:cNvPr>
            <p:cNvGrpSpPr/>
            <p:nvPr/>
          </p:nvGrpSpPr>
          <p:grpSpPr>
            <a:xfrm>
              <a:off x="3770856" y="5163443"/>
              <a:ext cx="482113" cy="482111"/>
              <a:chOff x="3409305" y="1436338"/>
              <a:chExt cx="496348" cy="496348"/>
            </a:xfrm>
          </p:grpSpPr>
          <p:sp>
            <p:nvSpPr>
              <p:cNvPr id="81" name="椭圆 80">
                <a:extLst>
                  <a:ext uri="{FF2B5EF4-FFF2-40B4-BE49-F238E27FC236}">
                    <a16:creationId xmlns:a16="http://schemas.microsoft.com/office/drawing/2014/main" id="{10AC9D7A-B3BE-4E39-8616-422ACBB6520D}"/>
                  </a:ext>
                </a:extLst>
              </p:cNvPr>
              <p:cNvSpPr/>
              <p:nvPr/>
            </p:nvSpPr>
            <p:spPr>
              <a:xfrm>
                <a:off x="3409305" y="1436338"/>
                <a:ext cx="496348" cy="496348"/>
              </a:xfrm>
              <a:prstGeom prst="ellips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3" name="等腰三角形 82">
                <a:extLst>
                  <a:ext uri="{FF2B5EF4-FFF2-40B4-BE49-F238E27FC236}">
                    <a16:creationId xmlns:a16="http://schemas.microsoft.com/office/drawing/2014/main" id="{66BDB064-C3AA-4AD9-AE93-BB8A960E4CB8}"/>
                  </a:ext>
                </a:extLst>
              </p:cNvPr>
              <p:cNvSpPr/>
              <p:nvPr/>
            </p:nvSpPr>
            <p:spPr>
              <a:xfrm>
                <a:off x="3566897" y="1439944"/>
                <a:ext cx="148268" cy="74134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4F63DFC3-9FB6-4944-8E8F-703F14573228}"/>
                </a:ext>
              </a:extLst>
            </p:cNvPr>
            <p:cNvGrpSpPr/>
            <p:nvPr/>
          </p:nvGrpSpPr>
          <p:grpSpPr>
            <a:xfrm rot="16200000">
              <a:off x="4739749" y="5090418"/>
              <a:ext cx="1032674" cy="360036"/>
              <a:chOff x="2082186" y="4697288"/>
              <a:chExt cx="1276964" cy="453833"/>
            </a:xfrm>
          </p:grpSpPr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4F9CC7EC-0CCE-449E-9EB2-AF981633318D}"/>
                  </a:ext>
                </a:extLst>
              </p:cNvPr>
              <p:cNvSpPr/>
              <p:nvPr/>
            </p:nvSpPr>
            <p:spPr>
              <a:xfrm>
                <a:off x="2614370" y="4697288"/>
                <a:ext cx="503683" cy="449073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87BF0EF7-F4E5-428E-B356-9363BB076992}"/>
                  </a:ext>
                </a:extLst>
              </p:cNvPr>
              <p:cNvSpPr/>
              <p:nvPr/>
            </p:nvSpPr>
            <p:spPr>
              <a:xfrm>
                <a:off x="2082186" y="4705167"/>
                <a:ext cx="408602" cy="441192"/>
              </a:xfrm>
              <a:prstGeom prst="rect">
                <a:avLst/>
              </a:prstGeom>
              <a:solidFill>
                <a:srgbClr val="ED7D31"/>
              </a:solidFill>
              <a:ln w="12700"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0099978B-0619-4361-8636-F81736A3EDA7}"/>
                  </a:ext>
                </a:extLst>
              </p:cNvPr>
              <p:cNvSpPr/>
              <p:nvPr/>
            </p:nvSpPr>
            <p:spPr>
              <a:xfrm>
                <a:off x="2496410" y="4708159"/>
                <a:ext cx="121785" cy="442962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65DACE08-A062-4E30-AB1E-D1AD8C07F183}"/>
                  </a:ext>
                </a:extLst>
              </p:cNvPr>
              <p:cNvSpPr/>
              <p:nvPr/>
            </p:nvSpPr>
            <p:spPr>
              <a:xfrm>
                <a:off x="2083089" y="4704285"/>
                <a:ext cx="1040842" cy="4468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DC163EE7-DBC2-4303-A06B-16FAF6CBD4BA}"/>
                  </a:ext>
                </a:extLst>
              </p:cNvPr>
              <p:cNvSpPr/>
              <p:nvPr/>
            </p:nvSpPr>
            <p:spPr>
              <a:xfrm>
                <a:off x="2618019" y="4885344"/>
                <a:ext cx="741131" cy="71856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/>
              </a:p>
            </p:txBody>
          </p:sp>
        </p:grp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2F4867D3-1ACB-41C7-A546-4CB2DD70CFAC}"/>
                </a:ext>
              </a:extLst>
            </p:cNvPr>
            <p:cNvSpPr/>
            <p:nvPr/>
          </p:nvSpPr>
          <p:spPr>
            <a:xfrm>
              <a:off x="4431603" y="4725144"/>
              <a:ext cx="424825" cy="1245076"/>
            </a:xfrm>
            <a:prstGeom prst="rect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液压伺服阀</a:t>
              </a:r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F48C5FFD-4D6A-4A27-B63B-0020824A8889}"/>
                </a:ext>
              </a:extLst>
            </p:cNvPr>
            <p:cNvCxnSpPr>
              <a:cxnSpLocks/>
              <a:stCxn id="81" idx="4"/>
            </p:cNvCxnSpPr>
            <p:nvPr/>
          </p:nvCxnSpPr>
          <p:spPr>
            <a:xfrm>
              <a:off x="4011913" y="5645554"/>
              <a:ext cx="0" cy="303726"/>
            </a:xfrm>
            <a:prstGeom prst="line">
              <a:avLst/>
            </a:prstGeom>
            <a:noFill/>
            <a:ln w="19050" cmpd="dbl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91" name="任意多边形: 形状 90">
              <a:extLst>
                <a:ext uri="{FF2B5EF4-FFF2-40B4-BE49-F238E27FC236}">
                  <a16:creationId xmlns:a16="http://schemas.microsoft.com/office/drawing/2014/main" id="{11B9C71D-071C-4992-B407-56678480B1A7}"/>
                </a:ext>
              </a:extLst>
            </p:cNvPr>
            <p:cNvSpPr/>
            <p:nvPr/>
          </p:nvSpPr>
          <p:spPr>
            <a:xfrm>
              <a:off x="3851920" y="5805264"/>
              <a:ext cx="311232" cy="13668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noFill/>
            <a:ln w="19050"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0" name="矩形 99">
            <a:extLst>
              <a:ext uri="{FF2B5EF4-FFF2-40B4-BE49-F238E27FC236}">
                <a16:creationId xmlns:a16="http://schemas.microsoft.com/office/drawing/2014/main" id="{BA2C8534-D59F-4457-BDB5-0BAE26793868}"/>
              </a:ext>
            </a:extLst>
          </p:cNvPr>
          <p:cNvSpPr/>
          <p:nvPr/>
        </p:nvSpPr>
        <p:spPr>
          <a:xfrm>
            <a:off x="272296" y="3429000"/>
            <a:ext cx="30315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变量泵</a:t>
            </a:r>
            <a:r>
              <a:rPr lang="en-US" altLang="zh-CN" b="1" dirty="0"/>
              <a:t>-</a:t>
            </a:r>
            <a:r>
              <a:rPr lang="zh-CN" altLang="en-US" b="1" dirty="0"/>
              <a:t>变量马达静液压传动</a:t>
            </a: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C965293-7A29-4AEA-9F4F-5C98B8B1F7A5}"/>
              </a:ext>
            </a:extLst>
          </p:cNvPr>
          <p:cNvSpPr/>
          <p:nvPr/>
        </p:nvSpPr>
        <p:spPr>
          <a:xfrm>
            <a:off x="3570701" y="3429000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液压伺服控制系统</a:t>
            </a:r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3E4E5FFA-E9AA-4C9D-A678-703C9A40A8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208" y="1556792"/>
            <a:ext cx="2448272" cy="2445732"/>
          </a:xfrm>
          <a:prstGeom prst="rect">
            <a:avLst/>
          </a:prstGeom>
        </p:spPr>
      </p:pic>
      <p:sp>
        <p:nvSpPr>
          <p:cNvPr id="104" name="矩形 103">
            <a:extLst>
              <a:ext uri="{FF2B5EF4-FFF2-40B4-BE49-F238E27FC236}">
                <a16:creationId xmlns:a16="http://schemas.microsoft.com/office/drawing/2014/main" id="{078D9301-0D9F-4E03-9021-445242571405}"/>
              </a:ext>
            </a:extLst>
          </p:cNvPr>
          <p:cNvSpPr/>
          <p:nvPr/>
        </p:nvSpPr>
        <p:spPr>
          <a:xfrm>
            <a:off x="6444208" y="2924944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负载敏感系统</a:t>
            </a:r>
          </a:p>
        </p:txBody>
      </p:sp>
    </p:spTree>
    <p:extLst>
      <p:ext uri="{BB962C8B-B14F-4D97-AF65-F5344CB8AC3E}">
        <p14:creationId xmlns:p14="http://schemas.microsoft.com/office/powerpoint/2010/main" val="260978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1B4AEF-3E03-433A-A39E-BE35605EE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液压调速回路分类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07E392F-46AA-4702-B5F9-9094A76660D4}"/>
              </a:ext>
            </a:extLst>
          </p:cNvPr>
          <p:cNvSpPr/>
          <p:nvPr/>
        </p:nvSpPr>
        <p:spPr>
          <a:xfrm>
            <a:off x="2051720" y="1663504"/>
            <a:ext cx="1872208" cy="43377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节流调速回路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396D991-2C15-4C2C-8469-59279691616E}"/>
              </a:ext>
            </a:extLst>
          </p:cNvPr>
          <p:cNvSpPr/>
          <p:nvPr/>
        </p:nvSpPr>
        <p:spPr>
          <a:xfrm>
            <a:off x="770445" y="2596628"/>
            <a:ext cx="489188" cy="245371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液压调速回路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60BD6CC-AB30-4484-8FE7-3F140971DC65}"/>
              </a:ext>
            </a:extLst>
          </p:cNvPr>
          <p:cNvSpPr/>
          <p:nvPr/>
        </p:nvSpPr>
        <p:spPr>
          <a:xfrm>
            <a:off x="1938190" y="3659968"/>
            <a:ext cx="1989542" cy="47348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容积调速回路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8045C50-E949-4735-9598-E49D0D9CFACD}"/>
              </a:ext>
            </a:extLst>
          </p:cNvPr>
          <p:cNvSpPr/>
          <p:nvPr/>
        </p:nvSpPr>
        <p:spPr>
          <a:xfrm>
            <a:off x="1934386" y="5530709"/>
            <a:ext cx="2232248" cy="51330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容积节流调速回路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A1F06D-BDF0-425E-BD10-ECD9BD160DD3}"/>
              </a:ext>
            </a:extLst>
          </p:cNvPr>
          <p:cNvSpPr/>
          <p:nvPr/>
        </p:nvSpPr>
        <p:spPr>
          <a:xfrm>
            <a:off x="4672811" y="5872200"/>
            <a:ext cx="2851517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变压式容积节流调速回路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225290-A38A-454B-992E-865236982748}"/>
              </a:ext>
            </a:extLst>
          </p:cNvPr>
          <p:cNvSpPr/>
          <p:nvPr/>
        </p:nvSpPr>
        <p:spPr>
          <a:xfrm>
            <a:off x="4672811" y="5251512"/>
            <a:ext cx="2851517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定压式容积节流调速回路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21D2731-3133-42E5-A8F6-53237F5887A2}"/>
              </a:ext>
            </a:extLst>
          </p:cNvPr>
          <p:cNvSpPr/>
          <p:nvPr/>
        </p:nvSpPr>
        <p:spPr>
          <a:xfrm>
            <a:off x="4528795" y="2033464"/>
            <a:ext cx="2851517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变压式节流调速回路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90DF663-4423-49E8-9768-8B0DE7625B66}"/>
              </a:ext>
            </a:extLst>
          </p:cNvPr>
          <p:cNvSpPr/>
          <p:nvPr/>
        </p:nvSpPr>
        <p:spPr>
          <a:xfrm>
            <a:off x="4528795" y="1412776"/>
            <a:ext cx="2851517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定压式节流调速回路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DAD0C2-FDFE-4B80-83E8-A8DFF72750DF}"/>
              </a:ext>
            </a:extLst>
          </p:cNvPr>
          <p:cNvSpPr/>
          <p:nvPr/>
        </p:nvSpPr>
        <p:spPr>
          <a:xfrm>
            <a:off x="4528795" y="3977680"/>
            <a:ext cx="2851517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泵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马达式容积调速回路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2F1D047-E050-47D8-9A74-FD9C7B3B2B31}"/>
              </a:ext>
            </a:extLst>
          </p:cNvPr>
          <p:cNvSpPr/>
          <p:nvPr/>
        </p:nvSpPr>
        <p:spPr>
          <a:xfrm>
            <a:off x="4528795" y="3356992"/>
            <a:ext cx="2851517" cy="3909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泵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缸式容积调速回路</a:t>
            </a:r>
          </a:p>
        </p:txBody>
      </p:sp>
      <p:sp>
        <p:nvSpPr>
          <p:cNvPr id="23" name="左大括号 22">
            <a:extLst>
              <a:ext uri="{FF2B5EF4-FFF2-40B4-BE49-F238E27FC236}">
                <a16:creationId xmlns:a16="http://schemas.microsoft.com/office/drawing/2014/main" id="{64A79D2D-BFD7-407A-98A5-96C40B1B8902}"/>
              </a:ext>
            </a:extLst>
          </p:cNvPr>
          <p:cNvSpPr/>
          <p:nvPr/>
        </p:nvSpPr>
        <p:spPr>
          <a:xfrm>
            <a:off x="1477224" y="1851670"/>
            <a:ext cx="286464" cy="3953594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AB7F9107-C627-4CD1-8545-35E689A1607E}"/>
              </a:ext>
            </a:extLst>
          </p:cNvPr>
          <p:cNvSpPr/>
          <p:nvPr/>
        </p:nvSpPr>
        <p:spPr>
          <a:xfrm>
            <a:off x="4139952" y="3586366"/>
            <a:ext cx="360593" cy="62068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5" name="左大括号 24">
            <a:extLst>
              <a:ext uri="{FF2B5EF4-FFF2-40B4-BE49-F238E27FC236}">
                <a16:creationId xmlns:a16="http://schemas.microsoft.com/office/drawing/2014/main" id="{6AB00457-5F1C-4D62-B0F7-9942251DC9BB}"/>
              </a:ext>
            </a:extLst>
          </p:cNvPr>
          <p:cNvSpPr/>
          <p:nvPr/>
        </p:nvSpPr>
        <p:spPr>
          <a:xfrm>
            <a:off x="4139952" y="1574203"/>
            <a:ext cx="360593" cy="62068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FB3A3D29-B0AC-418B-8C28-DAD4F53179BC}"/>
              </a:ext>
            </a:extLst>
          </p:cNvPr>
          <p:cNvSpPr/>
          <p:nvPr/>
        </p:nvSpPr>
        <p:spPr>
          <a:xfrm>
            <a:off x="4283968" y="5481057"/>
            <a:ext cx="360593" cy="620688"/>
          </a:xfrm>
          <a:prstGeom prst="lef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DDDC1D-9C5B-4301-8EA1-32545DC2015A}"/>
              </a:ext>
            </a:extLst>
          </p:cNvPr>
          <p:cNvSpPr/>
          <p:nvPr/>
        </p:nvSpPr>
        <p:spPr>
          <a:xfrm>
            <a:off x="179512" y="748021"/>
            <a:ext cx="25827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液压调速回路分类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9454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A42AE-9182-4D62-A445-7267D4880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35475-7AA4-4CBA-A8C3-D8D1FE8B6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640960" cy="1176273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工作原理：改变流量控制元件通流截面积来调节油缸运动速度。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分类：定压式节流调速回路、变压式节流调速回路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060C392D-C166-44CE-BA15-91594E0A5EB0}"/>
              </a:ext>
            </a:extLst>
          </p:cNvPr>
          <p:cNvCxnSpPr>
            <a:cxnSpLocks/>
          </p:cNvCxnSpPr>
          <p:nvPr/>
        </p:nvCxnSpPr>
        <p:spPr>
          <a:xfrm flipH="1" flipV="1">
            <a:off x="1738678" y="3763590"/>
            <a:ext cx="325855" cy="9675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7" name="矩形 46">
            <a:extLst>
              <a:ext uri="{FF2B5EF4-FFF2-40B4-BE49-F238E27FC236}">
                <a16:creationId xmlns:a16="http://schemas.microsoft.com/office/drawing/2014/main" id="{610B11D0-4315-4CC1-972E-78090F474879}"/>
              </a:ext>
            </a:extLst>
          </p:cNvPr>
          <p:cNvSpPr/>
          <p:nvPr/>
        </p:nvSpPr>
        <p:spPr>
          <a:xfrm>
            <a:off x="1478394" y="2299613"/>
            <a:ext cx="200168" cy="5118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>
            <a:extLst>
              <a:ext uri="{FF2B5EF4-FFF2-40B4-BE49-F238E27FC236}">
                <a16:creationId xmlns:a16="http://schemas.microsoft.com/office/drawing/2014/main" id="{61A94AE1-054C-4D2D-9493-6307EBCE2DC1}"/>
              </a:ext>
            </a:extLst>
          </p:cNvPr>
          <p:cNvSpPr/>
          <p:nvPr/>
        </p:nvSpPr>
        <p:spPr>
          <a:xfrm>
            <a:off x="2338179" y="4841068"/>
            <a:ext cx="376590" cy="181922"/>
          </a:xfrm>
          <a:custGeom>
            <a:avLst/>
            <a:gdLst>
              <a:gd name="connsiteX0" fmla="*/ 0 w 798285"/>
              <a:gd name="connsiteY0" fmla="*/ 0 h 362857"/>
              <a:gd name="connsiteX1" fmla="*/ 0 w 798285"/>
              <a:gd name="connsiteY1" fmla="*/ 362857 h 362857"/>
              <a:gd name="connsiteX2" fmla="*/ 798285 w 798285"/>
              <a:gd name="connsiteY2" fmla="*/ 362857 h 362857"/>
              <a:gd name="connsiteX3" fmla="*/ 798285 w 798285"/>
              <a:gd name="connsiteY3" fmla="*/ 0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285" h="362857">
                <a:moveTo>
                  <a:pt x="0" y="0"/>
                </a:moveTo>
                <a:lnTo>
                  <a:pt x="0" y="362857"/>
                </a:lnTo>
                <a:lnTo>
                  <a:pt x="798285" y="362857"/>
                </a:lnTo>
                <a:lnTo>
                  <a:pt x="798285" y="0"/>
                </a:lnTo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A9E90E8E-D9AE-4823-AAAD-AB06DEA9329C}"/>
              </a:ext>
            </a:extLst>
          </p:cNvPr>
          <p:cNvSpPr/>
          <p:nvPr/>
        </p:nvSpPr>
        <p:spPr>
          <a:xfrm>
            <a:off x="2177351" y="4198499"/>
            <a:ext cx="359817" cy="814147"/>
          </a:xfrm>
          <a:custGeom>
            <a:avLst/>
            <a:gdLst>
              <a:gd name="connsiteX0" fmla="*/ 0 w 857250"/>
              <a:gd name="connsiteY0" fmla="*/ 0 h 1104900"/>
              <a:gd name="connsiteX1" fmla="*/ 857250 w 857250"/>
              <a:gd name="connsiteY1" fmla="*/ 0 h 1104900"/>
              <a:gd name="connsiteX2" fmla="*/ 857250 w 857250"/>
              <a:gd name="connsiteY2" fmla="*/ 110490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7250" h="1104900">
                <a:moveTo>
                  <a:pt x="0" y="0"/>
                </a:moveTo>
                <a:lnTo>
                  <a:pt x="857250" y="0"/>
                </a:lnTo>
                <a:lnTo>
                  <a:pt x="857250" y="1104900"/>
                </a:lnTo>
              </a:path>
            </a:pathLst>
          </a:cu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32364F26-DB13-4453-B263-39AEF0D40508}"/>
              </a:ext>
            </a:extLst>
          </p:cNvPr>
          <p:cNvCxnSpPr>
            <a:cxnSpLocks/>
            <a:stCxn id="55" idx="0"/>
          </p:cNvCxnSpPr>
          <p:nvPr/>
        </p:nvCxnSpPr>
        <p:spPr>
          <a:xfrm flipV="1">
            <a:off x="979139" y="2825137"/>
            <a:ext cx="0" cy="184094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28CBF4A9-E8DE-46C9-8935-96A1B1E3173A}"/>
              </a:ext>
            </a:extLst>
          </p:cNvPr>
          <p:cNvCxnSpPr>
            <a:cxnSpLocks/>
            <a:stCxn id="60" idx="1"/>
            <a:endCxn id="59" idx="6"/>
          </p:cNvCxnSpPr>
          <p:nvPr/>
        </p:nvCxnSpPr>
        <p:spPr>
          <a:xfrm flipH="1" flipV="1">
            <a:off x="1037272" y="4196614"/>
            <a:ext cx="641289" cy="227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CC32C944-4932-424D-B7D4-987FA2E683E7}"/>
              </a:ext>
            </a:extLst>
          </p:cNvPr>
          <p:cNvSpPr/>
          <p:nvPr/>
        </p:nvSpPr>
        <p:spPr>
          <a:xfrm>
            <a:off x="1228766" y="4923317"/>
            <a:ext cx="249628" cy="1222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A9D7723-F24C-4C54-8ACE-E2258037F459}"/>
              </a:ext>
            </a:extLst>
          </p:cNvPr>
          <p:cNvGrpSpPr/>
          <p:nvPr/>
        </p:nvGrpSpPr>
        <p:grpSpPr>
          <a:xfrm>
            <a:off x="679585" y="4666084"/>
            <a:ext cx="599106" cy="636710"/>
            <a:chOff x="1475656" y="3911172"/>
            <a:chExt cx="864096" cy="864096"/>
          </a:xfrm>
        </p:grpSpPr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2BEB5ED7-E895-4E2E-8D70-C6EF34C37732}"/>
                </a:ext>
              </a:extLst>
            </p:cNvPr>
            <p:cNvSpPr/>
            <p:nvPr/>
          </p:nvSpPr>
          <p:spPr>
            <a:xfrm>
              <a:off x="1475656" y="3911172"/>
              <a:ext cx="864096" cy="864096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5" name="等腰三角形 54">
              <a:extLst>
                <a:ext uri="{FF2B5EF4-FFF2-40B4-BE49-F238E27FC236}">
                  <a16:creationId xmlns:a16="http://schemas.microsoft.com/office/drawing/2014/main" id="{138C2512-526D-418E-BD66-F8226CC1726A}"/>
                </a:ext>
              </a:extLst>
            </p:cNvPr>
            <p:cNvSpPr/>
            <p:nvPr/>
          </p:nvSpPr>
          <p:spPr>
            <a:xfrm>
              <a:off x="1750812" y="3911172"/>
              <a:ext cx="313784" cy="245913"/>
            </a:xfrm>
            <a:prstGeom prst="triangle">
              <a:avLst/>
            </a:prstGeom>
            <a:solidFill>
              <a:schemeClr val="tx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弧形 55">
            <a:extLst>
              <a:ext uri="{FF2B5EF4-FFF2-40B4-BE49-F238E27FC236}">
                <a16:creationId xmlns:a16="http://schemas.microsoft.com/office/drawing/2014/main" id="{3EE76F67-2D11-425D-9B63-E6DDBEBE232C}"/>
              </a:ext>
            </a:extLst>
          </p:cNvPr>
          <p:cNvSpPr/>
          <p:nvPr/>
        </p:nvSpPr>
        <p:spPr>
          <a:xfrm>
            <a:off x="573841" y="4666084"/>
            <a:ext cx="405298" cy="636710"/>
          </a:xfrm>
          <a:prstGeom prst="arc">
            <a:avLst>
              <a:gd name="adj1" fmla="val 6923903"/>
              <a:gd name="adj2" fmla="val 14648334"/>
            </a:avLst>
          </a:prstGeom>
          <a:ln w="19050">
            <a:headEnd type="triangle" w="lg" len="lg"/>
            <a:tailEnd type="non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75C860C1-33D8-4082-A265-DF1364FEFFAF}"/>
              </a:ext>
            </a:extLst>
          </p:cNvPr>
          <p:cNvSpPr/>
          <p:nvPr/>
        </p:nvSpPr>
        <p:spPr>
          <a:xfrm>
            <a:off x="799054" y="5690334"/>
            <a:ext cx="376590" cy="181922"/>
          </a:xfrm>
          <a:custGeom>
            <a:avLst/>
            <a:gdLst>
              <a:gd name="connsiteX0" fmla="*/ 0 w 798285"/>
              <a:gd name="connsiteY0" fmla="*/ 0 h 362857"/>
              <a:gd name="connsiteX1" fmla="*/ 0 w 798285"/>
              <a:gd name="connsiteY1" fmla="*/ 362857 h 362857"/>
              <a:gd name="connsiteX2" fmla="*/ 798285 w 798285"/>
              <a:gd name="connsiteY2" fmla="*/ 362857 h 362857"/>
              <a:gd name="connsiteX3" fmla="*/ 798285 w 798285"/>
              <a:gd name="connsiteY3" fmla="*/ 0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285" h="362857">
                <a:moveTo>
                  <a:pt x="0" y="0"/>
                </a:moveTo>
                <a:lnTo>
                  <a:pt x="0" y="362857"/>
                </a:lnTo>
                <a:lnTo>
                  <a:pt x="798285" y="362857"/>
                </a:lnTo>
                <a:lnTo>
                  <a:pt x="798285" y="0"/>
                </a:lnTo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8225CCE-5B1B-4D1A-BC9B-2A57F7D1489E}"/>
              </a:ext>
            </a:extLst>
          </p:cNvPr>
          <p:cNvCxnSpPr>
            <a:cxnSpLocks/>
            <a:endCxn id="54" idx="4"/>
          </p:cNvCxnSpPr>
          <p:nvPr/>
        </p:nvCxnSpPr>
        <p:spPr>
          <a:xfrm flipV="1">
            <a:off x="975034" y="5302794"/>
            <a:ext cx="4105" cy="5694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9" name="椭圆 58">
            <a:extLst>
              <a:ext uri="{FF2B5EF4-FFF2-40B4-BE49-F238E27FC236}">
                <a16:creationId xmlns:a16="http://schemas.microsoft.com/office/drawing/2014/main" id="{DEC105B4-297D-4AEE-AFDA-72B702B353A7}"/>
              </a:ext>
            </a:extLst>
          </p:cNvPr>
          <p:cNvSpPr/>
          <p:nvPr/>
        </p:nvSpPr>
        <p:spPr>
          <a:xfrm>
            <a:off x="937424" y="4143556"/>
            <a:ext cx="99848" cy="10611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C65E72A-BA3F-4B14-B9A7-F5826C4BE398}"/>
              </a:ext>
            </a:extLst>
          </p:cNvPr>
          <p:cNvSpPr/>
          <p:nvPr/>
        </p:nvSpPr>
        <p:spPr>
          <a:xfrm>
            <a:off x="1678562" y="3933593"/>
            <a:ext cx="499255" cy="53059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75254D46-9D8D-4237-96CC-54CB3E22C18A}"/>
              </a:ext>
            </a:extLst>
          </p:cNvPr>
          <p:cNvCxnSpPr>
            <a:cxnSpLocks/>
          </p:cNvCxnSpPr>
          <p:nvPr/>
        </p:nvCxnSpPr>
        <p:spPr>
          <a:xfrm>
            <a:off x="1678562" y="4363854"/>
            <a:ext cx="499255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36D35380-11A5-4D1A-B697-139FCC8EF3D3}"/>
              </a:ext>
            </a:extLst>
          </p:cNvPr>
          <p:cNvSpPr/>
          <p:nvPr/>
        </p:nvSpPr>
        <p:spPr>
          <a:xfrm>
            <a:off x="1421660" y="4204676"/>
            <a:ext cx="513225" cy="513353"/>
          </a:xfrm>
          <a:custGeom>
            <a:avLst/>
            <a:gdLst>
              <a:gd name="connsiteX0" fmla="*/ 333829 w 740229"/>
              <a:gd name="connsiteY0" fmla="*/ 0 h 696685"/>
              <a:gd name="connsiteX1" fmla="*/ 0 w 740229"/>
              <a:gd name="connsiteY1" fmla="*/ 333829 h 696685"/>
              <a:gd name="connsiteX2" fmla="*/ 0 w 740229"/>
              <a:gd name="connsiteY2" fmla="*/ 696685 h 696685"/>
              <a:gd name="connsiteX3" fmla="*/ 740229 w 740229"/>
              <a:gd name="connsiteY3" fmla="*/ 696685 h 696685"/>
              <a:gd name="connsiteX4" fmla="*/ 740229 w 740229"/>
              <a:gd name="connsiteY4" fmla="*/ 464457 h 696685"/>
              <a:gd name="connsiteX0" fmla="*/ 333829 w 740229"/>
              <a:gd name="connsiteY0" fmla="*/ 0 h 696685"/>
              <a:gd name="connsiteX1" fmla="*/ 0 w 740229"/>
              <a:gd name="connsiteY1" fmla="*/ 333829 h 696685"/>
              <a:gd name="connsiteX2" fmla="*/ 0 w 740229"/>
              <a:gd name="connsiteY2" fmla="*/ 696685 h 696685"/>
              <a:gd name="connsiteX3" fmla="*/ 740229 w 740229"/>
              <a:gd name="connsiteY3" fmla="*/ 696685 h 696685"/>
              <a:gd name="connsiteX4" fmla="*/ 737848 w 740229"/>
              <a:gd name="connsiteY4" fmla="*/ 381113 h 696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0229" h="696685">
                <a:moveTo>
                  <a:pt x="333829" y="0"/>
                </a:moveTo>
                <a:lnTo>
                  <a:pt x="0" y="333829"/>
                </a:lnTo>
                <a:lnTo>
                  <a:pt x="0" y="696685"/>
                </a:lnTo>
                <a:lnTo>
                  <a:pt x="740229" y="696685"/>
                </a:lnTo>
                <a:cubicBezTo>
                  <a:pt x="739435" y="591494"/>
                  <a:pt x="738642" y="486304"/>
                  <a:pt x="737848" y="381113"/>
                </a:cubicBezTo>
              </a:path>
            </a:pathLst>
          </a:custGeom>
          <a:ln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弧形 62">
            <a:extLst>
              <a:ext uri="{FF2B5EF4-FFF2-40B4-BE49-F238E27FC236}">
                <a16:creationId xmlns:a16="http://schemas.microsoft.com/office/drawing/2014/main" id="{2DEE07BE-7418-4C77-A4AB-01BB87C2269E}"/>
              </a:ext>
            </a:extLst>
          </p:cNvPr>
          <p:cNvSpPr/>
          <p:nvPr/>
        </p:nvSpPr>
        <p:spPr>
          <a:xfrm>
            <a:off x="749609" y="3249611"/>
            <a:ext cx="171312" cy="471746"/>
          </a:xfrm>
          <a:prstGeom prst="arc">
            <a:avLst>
              <a:gd name="adj1" fmla="val 16843353"/>
              <a:gd name="adj2" fmla="val 4837442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弧形 63">
            <a:extLst>
              <a:ext uri="{FF2B5EF4-FFF2-40B4-BE49-F238E27FC236}">
                <a16:creationId xmlns:a16="http://schemas.microsoft.com/office/drawing/2014/main" id="{25BD104A-C432-4522-BC81-F1A760922990}"/>
              </a:ext>
            </a:extLst>
          </p:cNvPr>
          <p:cNvSpPr/>
          <p:nvPr/>
        </p:nvSpPr>
        <p:spPr>
          <a:xfrm flipH="1">
            <a:off x="1034943" y="3247539"/>
            <a:ext cx="193822" cy="471746"/>
          </a:xfrm>
          <a:prstGeom prst="arc">
            <a:avLst>
              <a:gd name="adj1" fmla="val 16843353"/>
              <a:gd name="adj2" fmla="val 4837442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2AE3B17-4B31-49F1-8CF1-AEE8FFC1825F}"/>
              </a:ext>
            </a:extLst>
          </p:cNvPr>
          <p:cNvCxnSpPr>
            <a:cxnSpLocks/>
          </p:cNvCxnSpPr>
          <p:nvPr/>
        </p:nvCxnSpPr>
        <p:spPr>
          <a:xfrm>
            <a:off x="799054" y="3355729"/>
            <a:ext cx="399886" cy="310496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6" name="矩形 65">
            <a:extLst>
              <a:ext uri="{FF2B5EF4-FFF2-40B4-BE49-F238E27FC236}">
                <a16:creationId xmlns:a16="http://schemas.microsoft.com/office/drawing/2014/main" id="{BC2AB46C-38B3-4DE3-857E-7C5CD7D19838}"/>
              </a:ext>
            </a:extLst>
          </p:cNvPr>
          <p:cNvSpPr/>
          <p:nvPr/>
        </p:nvSpPr>
        <p:spPr>
          <a:xfrm>
            <a:off x="799054" y="2302811"/>
            <a:ext cx="1902880" cy="520456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: 形状 66">
            <a:extLst>
              <a:ext uri="{FF2B5EF4-FFF2-40B4-BE49-F238E27FC236}">
                <a16:creationId xmlns:a16="http://schemas.microsoft.com/office/drawing/2014/main" id="{93689F23-6838-4712-8EBA-9A92E4188602}"/>
              </a:ext>
            </a:extLst>
          </p:cNvPr>
          <p:cNvSpPr/>
          <p:nvPr/>
        </p:nvSpPr>
        <p:spPr>
          <a:xfrm>
            <a:off x="2258067" y="3217142"/>
            <a:ext cx="376590" cy="181922"/>
          </a:xfrm>
          <a:custGeom>
            <a:avLst/>
            <a:gdLst>
              <a:gd name="connsiteX0" fmla="*/ 0 w 798285"/>
              <a:gd name="connsiteY0" fmla="*/ 0 h 362857"/>
              <a:gd name="connsiteX1" fmla="*/ 0 w 798285"/>
              <a:gd name="connsiteY1" fmla="*/ 362857 h 362857"/>
              <a:gd name="connsiteX2" fmla="*/ 798285 w 798285"/>
              <a:gd name="connsiteY2" fmla="*/ 362857 h 362857"/>
              <a:gd name="connsiteX3" fmla="*/ 798285 w 798285"/>
              <a:gd name="connsiteY3" fmla="*/ 0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8285" h="362857">
                <a:moveTo>
                  <a:pt x="0" y="0"/>
                </a:moveTo>
                <a:lnTo>
                  <a:pt x="0" y="362857"/>
                </a:lnTo>
                <a:lnTo>
                  <a:pt x="798285" y="362857"/>
                </a:lnTo>
                <a:lnTo>
                  <a:pt x="798285" y="0"/>
                </a:lnTo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B0A6CC7-A6B6-4E92-9EF1-CA8D12B2E98D}"/>
              </a:ext>
            </a:extLst>
          </p:cNvPr>
          <p:cNvCxnSpPr>
            <a:cxnSpLocks/>
          </p:cNvCxnSpPr>
          <p:nvPr/>
        </p:nvCxnSpPr>
        <p:spPr>
          <a:xfrm flipV="1">
            <a:off x="2446362" y="2824430"/>
            <a:ext cx="4105" cy="5694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9" name="矩形 68">
            <a:extLst>
              <a:ext uri="{FF2B5EF4-FFF2-40B4-BE49-F238E27FC236}">
                <a16:creationId xmlns:a16="http://schemas.microsoft.com/office/drawing/2014/main" id="{A13D3122-F946-4961-B073-29424A39860E}"/>
              </a:ext>
            </a:extLst>
          </p:cNvPr>
          <p:cNvSpPr/>
          <p:nvPr/>
        </p:nvSpPr>
        <p:spPr>
          <a:xfrm>
            <a:off x="1678273" y="2513701"/>
            <a:ext cx="1218135" cy="8369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E74213FE-BF47-4CEC-96B3-D1D2101F7320}"/>
              </a:ext>
            </a:extLst>
          </p:cNvPr>
          <p:cNvGrpSpPr/>
          <p:nvPr/>
        </p:nvGrpSpPr>
        <p:grpSpPr>
          <a:xfrm>
            <a:off x="3192602" y="2299613"/>
            <a:ext cx="2322566" cy="3572643"/>
            <a:chOff x="4967254" y="1059614"/>
            <a:chExt cx="3349857" cy="4848525"/>
          </a:xfrm>
        </p:grpSpPr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C2A64A11-3E62-413F-AAB6-0FF21BA13A68}"/>
                </a:ext>
              </a:extLst>
            </p:cNvPr>
            <p:cNvSpPr/>
            <p:nvPr/>
          </p:nvSpPr>
          <p:spPr>
            <a:xfrm>
              <a:off x="6271898" y="1059614"/>
              <a:ext cx="288704" cy="69467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34718B97-63C0-41E5-BAEE-9EE39C468B66}"/>
                </a:ext>
              </a:extLst>
            </p:cNvPr>
            <p:cNvSpPr/>
            <p:nvPr/>
          </p:nvSpPr>
          <p:spPr>
            <a:xfrm>
              <a:off x="7605352" y="4508687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: 形状 72">
              <a:extLst>
                <a:ext uri="{FF2B5EF4-FFF2-40B4-BE49-F238E27FC236}">
                  <a16:creationId xmlns:a16="http://schemas.microsoft.com/office/drawing/2014/main" id="{24EB5A1B-1A52-4534-B372-215C72F1ED3D}"/>
                </a:ext>
              </a:extLst>
            </p:cNvPr>
            <p:cNvSpPr/>
            <p:nvPr/>
          </p:nvSpPr>
          <p:spPr>
            <a:xfrm>
              <a:off x="7280010" y="3636641"/>
              <a:ext cx="567698" cy="1104900"/>
            </a:xfrm>
            <a:custGeom>
              <a:avLst/>
              <a:gdLst>
                <a:gd name="connsiteX0" fmla="*/ 0 w 857250"/>
                <a:gd name="connsiteY0" fmla="*/ 0 h 1104900"/>
                <a:gd name="connsiteX1" fmla="*/ 857250 w 857250"/>
                <a:gd name="connsiteY1" fmla="*/ 0 h 1104900"/>
                <a:gd name="connsiteX2" fmla="*/ 857250 w 85725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1104900">
                  <a:moveTo>
                    <a:pt x="0" y="0"/>
                  </a:moveTo>
                  <a:lnTo>
                    <a:pt x="857250" y="0"/>
                  </a:lnTo>
                  <a:lnTo>
                    <a:pt x="857250" y="11049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EA29E921-22F4-4F24-91B9-133C45F68F55}"/>
                </a:ext>
              </a:extLst>
            </p:cNvPr>
            <p:cNvCxnSpPr>
              <a:cxnSpLocks/>
              <a:stCxn id="93" idx="0"/>
            </p:cNvCxnSpPr>
            <p:nvPr/>
          </p:nvCxnSpPr>
          <p:spPr>
            <a:xfrm flipV="1">
              <a:off x="5551818" y="1772816"/>
              <a:ext cx="0" cy="249839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53D69988-140C-4F23-8AF3-FD34EA4BD52C}"/>
                </a:ext>
              </a:extLst>
            </p:cNvPr>
            <p:cNvCxnSpPr>
              <a:cxnSpLocks/>
              <a:stCxn id="82" idx="1"/>
              <a:endCxn id="81" idx="6"/>
            </p:cNvCxnSpPr>
            <p:nvPr/>
          </p:nvCxnSpPr>
          <p:spPr>
            <a:xfrm flipH="1" flipV="1">
              <a:off x="5635665" y="3634082"/>
              <a:ext cx="924937" cy="3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C7BBDF75-D696-4983-86D9-9C3E08DBD39F}"/>
                </a:ext>
              </a:extLst>
            </p:cNvPr>
            <p:cNvSpPr/>
            <p:nvPr/>
          </p:nvSpPr>
          <p:spPr>
            <a:xfrm>
              <a:off x="5911858" y="4620310"/>
              <a:ext cx="360040" cy="1659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793FE70A-34A8-461F-A4FB-0116A3A6EBD2}"/>
                </a:ext>
              </a:extLst>
            </p:cNvPr>
            <p:cNvGrpSpPr/>
            <p:nvPr/>
          </p:nvGrpSpPr>
          <p:grpSpPr>
            <a:xfrm>
              <a:off x="5119770" y="4271212"/>
              <a:ext cx="864096" cy="864096"/>
              <a:chOff x="1475656" y="3911172"/>
              <a:chExt cx="864096" cy="864096"/>
            </a:xfrm>
          </p:grpSpPr>
          <p:sp>
            <p:nvSpPr>
              <p:cNvPr id="92" name="椭圆 91">
                <a:extLst>
                  <a:ext uri="{FF2B5EF4-FFF2-40B4-BE49-F238E27FC236}">
                    <a16:creationId xmlns:a16="http://schemas.microsoft.com/office/drawing/2014/main" id="{B8FD773B-AB61-4FD7-B2CB-EC6B37469C2C}"/>
                  </a:ext>
                </a:extLst>
              </p:cNvPr>
              <p:cNvSpPr/>
              <p:nvPr/>
            </p:nvSpPr>
            <p:spPr>
              <a:xfrm>
                <a:off x="1475656" y="3911172"/>
                <a:ext cx="864096" cy="86409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3" name="等腰三角形 92">
                <a:extLst>
                  <a:ext uri="{FF2B5EF4-FFF2-40B4-BE49-F238E27FC236}">
                    <a16:creationId xmlns:a16="http://schemas.microsoft.com/office/drawing/2014/main" id="{520C074D-41D7-430B-B465-08D1829658A0}"/>
                  </a:ext>
                </a:extLst>
              </p:cNvPr>
              <p:cNvSpPr/>
              <p:nvPr/>
            </p:nvSpPr>
            <p:spPr>
              <a:xfrm>
                <a:off x="1750812" y="3911172"/>
                <a:ext cx="313784" cy="245913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弧形 77">
              <a:extLst>
                <a:ext uri="{FF2B5EF4-FFF2-40B4-BE49-F238E27FC236}">
                  <a16:creationId xmlns:a16="http://schemas.microsoft.com/office/drawing/2014/main" id="{E77D0256-6243-47CF-8E40-6AC738B948BC}"/>
                </a:ext>
              </a:extLst>
            </p:cNvPr>
            <p:cNvSpPr/>
            <p:nvPr/>
          </p:nvSpPr>
          <p:spPr>
            <a:xfrm>
              <a:off x="4967254" y="4271212"/>
              <a:ext cx="584564" cy="864096"/>
            </a:xfrm>
            <a:prstGeom prst="arc">
              <a:avLst>
                <a:gd name="adj1" fmla="val 6923903"/>
                <a:gd name="adj2" fmla="val 14648334"/>
              </a:avLst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735E6336-5E76-46D8-BF1F-E51EB038F688}"/>
                </a:ext>
              </a:extLst>
            </p:cNvPr>
            <p:cNvSpPr/>
            <p:nvPr/>
          </p:nvSpPr>
          <p:spPr>
            <a:xfrm>
              <a:off x="5292080" y="5661248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8EA16FBE-B3B7-496A-9C66-1C24CE6E1239}"/>
                </a:ext>
              </a:extLst>
            </p:cNvPr>
            <p:cNvCxnSpPr>
              <a:cxnSpLocks/>
              <a:endCxn id="92" idx="4"/>
            </p:cNvCxnSpPr>
            <p:nvPr/>
          </p:nvCxnSpPr>
          <p:spPr>
            <a:xfrm flipV="1">
              <a:off x="5545898" y="5135308"/>
              <a:ext cx="5920" cy="7728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1" name="椭圆 80">
              <a:extLst>
                <a:ext uri="{FF2B5EF4-FFF2-40B4-BE49-F238E27FC236}">
                  <a16:creationId xmlns:a16="http://schemas.microsoft.com/office/drawing/2014/main" id="{983363B2-7620-4ABC-A297-80BD358C4076}"/>
                </a:ext>
              </a:extLst>
            </p:cNvPr>
            <p:cNvSpPr/>
            <p:nvPr/>
          </p:nvSpPr>
          <p:spPr>
            <a:xfrm>
              <a:off x="5491653" y="3562076"/>
              <a:ext cx="144012" cy="1440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D194197B-D1AB-45FF-B99E-7D44AE6257EB}"/>
                </a:ext>
              </a:extLst>
            </p:cNvPr>
            <p:cNvSpPr/>
            <p:nvPr/>
          </p:nvSpPr>
          <p:spPr>
            <a:xfrm>
              <a:off x="6560602" y="3277130"/>
              <a:ext cx="720080" cy="72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3" name="直接箭头连接符 82">
              <a:extLst>
                <a:ext uri="{FF2B5EF4-FFF2-40B4-BE49-F238E27FC236}">
                  <a16:creationId xmlns:a16="http://schemas.microsoft.com/office/drawing/2014/main" id="{90B565BF-7870-4D59-91A4-A92E9869EEBF}"/>
                </a:ext>
              </a:extLst>
            </p:cNvPr>
            <p:cNvCxnSpPr>
              <a:cxnSpLocks/>
            </p:cNvCxnSpPr>
            <p:nvPr/>
          </p:nvCxnSpPr>
          <p:spPr>
            <a:xfrm>
              <a:off x="6560602" y="3861048"/>
              <a:ext cx="7200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4" name="任意多边形: 形状 83">
              <a:extLst>
                <a:ext uri="{FF2B5EF4-FFF2-40B4-BE49-F238E27FC236}">
                  <a16:creationId xmlns:a16="http://schemas.microsoft.com/office/drawing/2014/main" id="{96D15364-D827-4763-8ED3-6C6E8A74E23F}"/>
                </a:ext>
              </a:extLst>
            </p:cNvPr>
            <p:cNvSpPr/>
            <p:nvPr/>
          </p:nvSpPr>
          <p:spPr>
            <a:xfrm>
              <a:off x="6190071" y="3645024"/>
              <a:ext cx="740229" cy="696685"/>
            </a:xfrm>
            <a:custGeom>
              <a:avLst/>
              <a:gdLst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40229 w 740229"/>
                <a:gd name="connsiteY4" fmla="*/ 464457 h 696685"/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37848 w 740229"/>
                <a:gd name="connsiteY4" fmla="*/ 381113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229" h="696685">
                  <a:moveTo>
                    <a:pt x="333829" y="0"/>
                  </a:moveTo>
                  <a:lnTo>
                    <a:pt x="0" y="333829"/>
                  </a:lnTo>
                  <a:lnTo>
                    <a:pt x="0" y="696685"/>
                  </a:lnTo>
                  <a:lnTo>
                    <a:pt x="740229" y="696685"/>
                  </a:lnTo>
                  <a:cubicBezTo>
                    <a:pt x="739435" y="591494"/>
                    <a:pt x="738642" y="486304"/>
                    <a:pt x="737848" y="381113"/>
                  </a:cubicBezTo>
                </a:path>
              </a:pathLst>
            </a:cu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弧形 84">
              <a:extLst>
                <a:ext uri="{FF2B5EF4-FFF2-40B4-BE49-F238E27FC236}">
                  <a16:creationId xmlns:a16="http://schemas.microsoft.com/office/drawing/2014/main" id="{EFF214CF-6C71-4ABF-9DDC-DEE7E102093B}"/>
                </a:ext>
              </a:extLst>
            </p:cNvPr>
            <p:cNvSpPr/>
            <p:nvPr/>
          </p:nvSpPr>
          <p:spPr>
            <a:xfrm>
              <a:off x="7342296" y="2070538"/>
              <a:ext cx="247085" cy="640218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弧形 85">
              <a:extLst>
                <a:ext uri="{FF2B5EF4-FFF2-40B4-BE49-F238E27FC236}">
                  <a16:creationId xmlns:a16="http://schemas.microsoft.com/office/drawing/2014/main" id="{899DA096-C4A3-4500-95C2-9B95215583C9}"/>
                </a:ext>
              </a:extLst>
            </p:cNvPr>
            <p:cNvSpPr/>
            <p:nvPr/>
          </p:nvSpPr>
          <p:spPr>
            <a:xfrm flipH="1">
              <a:off x="7753835" y="2067726"/>
              <a:ext cx="279551" cy="640218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36089983-0971-4EEA-B8AA-4B61523098E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96427" y="2180596"/>
              <a:ext cx="543158" cy="41929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矩形 87">
              <a:extLst>
                <a:ext uri="{FF2B5EF4-FFF2-40B4-BE49-F238E27FC236}">
                  <a16:creationId xmlns:a16="http://schemas.microsoft.com/office/drawing/2014/main" id="{F8D039B9-38E3-4A17-A5FC-5B342DEEB7A2}"/>
                </a:ext>
              </a:extLst>
            </p:cNvPr>
            <p:cNvSpPr/>
            <p:nvPr/>
          </p:nvSpPr>
          <p:spPr>
            <a:xfrm>
              <a:off x="5292080" y="1063954"/>
              <a:ext cx="2744540" cy="70632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: 形状 88">
              <a:extLst>
                <a:ext uri="{FF2B5EF4-FFF2-40B4-BE49-F238E27FC236}">
                  <a16:creationId xmlns:a16="http://schemas.microsoft.com/office/drawing/2014/main" id="{2D3AFC97-18D9-481B-9668-59D6B093E9D1}"/>
                </a:ext>
              </a:extLst>
            </p:cNvPr>
            <p:cNvSpPr/>
            <p:nvPr/>
          </p:nvSpPr>
          <p:spPr>
            <a:xfrm>
              <a:off x="7396427" y="2986286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07205271-52E5-47D3-9190-FF5774F42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3927" y="1771858"/>
              <a:ext cx="0" cy="146131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24DC9F69-DD94-4116-B556-07A80A43C0DE}"/>
                </a:ext>
              </a:extLst>
            </p:cNvPr>
            <p:cNvSpPr/>
            <p:nvPr/>
          </p:nvSpPr>
          <p:spPr>
            <a:xfrm>
              <a:off x="6560185" y="1350158"/>
              <a:ext cx="1756926" cy="1135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4" name="任意多边形: 形状 93">
            <a:extLst>
              <a:ext uri="{FF2B5EF4-FFF2-40B4-BE49-F238E27FC236}">
                <a16:creationId xmlns:a16="http://schemas.microsoft.com/office/drawing/2014/main" id="{194ECE04-6192-4D18-AA59-836DEB7866D5}"/>
              </a:ext>
            </a:extLst>
          </p:cNvPr>
          <p:cNvSpPr/>
          <p:nvPr/>
        </p:nvSpPr>
        <p:spPr>
          <a:xfrm>
            <a:off x="1826721" y="3678021"/>
            <a:ext cx="149770" cy="242138"/>
          </a:xfrm>
          <a:custGeom>
            <a:avLst/>
            <a:gdLst>
              <a:gd name="connsiteX0" fmla="*/ 152400 w 266700"/>
              <a:gd name="connsiteY0" fmla="*/ 342900 h 342900"/>
              <a:gd name="connsiteX1" fmla="*/ 0 w 266700"/>
              <a:gd name="connsiteY1" fmla="*/ 295275 h 342900"/>
              <a:gd name="connsiteX2" fmla="*/ 238125 w 266700"/>
              <a:gd name="connsiteY2" fmla="*/ 247650 h 342900"/>
              <a:gd name="connsiteX3" fmla="*/ 9525 w 266700"/>
              <a:gd name="connsiteY3" fmla="*/ 209550 h 342900"/>
              <a:gd name="connsiteX4" fmla="*/ 257175 w 266700"/>
              <a:gd name="connsiteY4" fmla="*/ 161925 h 342900"/>
              <a:gd name="connsiteX5" fmla="*/ 9525 w 266700"/>
              <a:gd name="connsiteY5" fmla="*/ 104775 h 342900"/>
              <a:gd name="connsiteX6" fmla="*/ 266700 w 266700"/>
              <a:gd name="connsiteY6" fmla="*/ 66675 h 342900"/>
              <a:gd name="connsiteX7" fmla="*/ 9525 w 266700"/>
              <a:gd name="connsiteY7" fmla="*/ 0 h 342900"/>
              <a:gd name="connsiteX0" fmla="*/ 150019 w 264319"/>
              <a:gd name="connsiteY0" fmla="*/ 342900 h 342900"/>
              <a:gd name="connsiteX1" fmla="*/ 0 w 264319"/>
              <a:gd name="connsiteY1" fmla="*/ 290513 h 342900"/>
              <a:gd name="connsiteX2" fmla="*/ 235744 w 264319"/>
              <a:gd name="connsiteY2" fmla="*/ 247650 h 342900"/>
              <a:gd name="connsiteX3" fmla="*/ 7144 w 264319"/>
              <a:gd name="connsiteY3" fmla="*/ 209550 h 342900"/>
              <a:gd name="connsiteX4" fmla="*/ 254794 w 264319"/>
              <a:gd name="connsiteY4" fmla="*/ 161925 h 342900"/>
              <a:gd name="connsiteX5" fmla="*/ 7144 w 264319"/>
              <a:gd name="connsiteY5" fmla="*/ 104775 h 342900"/>
              <a:gd name="connsiteX6" fmla="*/ 264319 w 264319"/>
              <a:gd name="connsiteY6" fmla="*/ 66675 h 342900"/>
              <a:gd name="connsiteX7" fmla="*/ 7144 w 264319"/>
              <a:gd name="connsiteY7" fmla="*/ 0 h 342900"/>
              <a:gd name="connsiteX0" fmla="*/ 150019 w 264319"/>
              <a:gd name="connsiteY0" fmla="*/ 342900 h 342900"/>
              <a:gd name="connsiteX1" fmla="*/ 0 w 264319"/>
              <a:gd name="connsiteY1" fmla="*/ 290513 h 342900"/>
              <a:gd name="connsiteX2" fmla="*/ 257175 w 264319"/>
              <a:gd name="connsiteY2" fmla="*/ 247650 h 342900"/>
              <a:gd name="connsiteX3" fmla="*/ 7144 w 264319"/>
              <a:gd name="connsiteY3" fmla="*/ 209550 h 342900"/>
              <a:gd name="connsiteX4" fmla="*/ 254794 w 264319"/>
              <a:gd name="connsiteY4" fmla="*/ 161925 h 342900"/>
              <a:gd name="connsiteX5" fmla="*/ 7144 w 264319"/>
              <a:gd name="connsiteY5" fmla="*/ 104775 h 342900"/>
              <a:gd name="connsiteX6" fmla="*/ 264319 w 264319"/>
              <a:gd name="connsiteY6" fmla="*/ 66675 h 342900"/>
              <a:gd name="connsiteX7" fmla="*/ 7144 w 264319"/>
              <a:gd name="connsiteY7" fmla="*/ 0 h 342900"/>
              <a:gd name="connsiteX0" fmla="*/ 150019 w 266700"/>
              <a:gd name="connsiteY0" fmla="*/ 342900 h 342900"/>
              <a:gd name="connsiteX1" fmla="*/ 0 w 266700"/>
              <a:gd name="connsiteY1" fmla="*/ 290513 h 342900"/>
              <a:gd name="connsiteX2" fmla="*/ 257175 w 266700"/>
              <a:gd name="connsiteY2" fmla="*/ 247650 h 342900"/>
              <a:gd name="connsiteX3" fmla="*/ 7144 w 266700"/>
              <a:gd name="connsiteY3" fmla="*/ 209550 h 342900"/>
              <a:gd name="connsiteX4" fmla="*/ 254794 w 266700"/>
              <a:gd name="connsiteY4" fmla="*/ 161925 h 342900"/>
              <a:gd name="connsiteX5" fmla="*/ 7144 w 266700"/>
              <a:gd name="connsiteY5" fmla="*/ 104775 h 342900"/>
              <a:gd name="connsiteX6" fmla="*/ 266700 w 266700"/>
              <a:gd name="connsiteY6" fmla="*/ 57150 h 342900"/>
              <a:gd name="connsiteX7" fmla="*/ 7144 w 266700"/>
              <a:gd name="connsiteY7" fmla="*/ 0 h 342900"/>
              <a:gd name="connsiteX0" fmla="*/ 150019 w 261937"/>
              <a:gd name="connsiteY0" fmla="*/ 342900 h 342900"/>
              <a:gd name="connsiteX1" fmla="*/ 0 w 261937"/>
              <a:gd name="connsiteY1" fmla="*/ 290513 h 342900"/>
              <a:gd name="connsiteX2" fmla="*/ 257175 w 261937"/>
              <a:gd name="connsiteY2" fmla="*/ 247650 h 342900"/>
              <a:gd name="connsiteX3" fmla="*/ 7144 w 261937"/>
              <a:gd name="connsiteY3" fmla="*/ 209550 h 342900"/>
              <a:gd name="connsiteX4" fmla="*/ 254794 w 261937"/>
              <a:gd name="connsiteY4" fmla="*/ 161925 h 342900"/>
              <a:gd name="connsiteX5" fmla="*/ 7144 w 261937"/>
              <a:gd name="connsiteY5" fmla="*/ 104775 h 342900"/>
              <a:gd name="connsiteX6" fmla="*/ 261937 w 261937"/>
              <a:gd name="connsiteY6" fmla="*/ 69057 h 342900"/>
              <a:gd name="connsiteX7" fmla="*/ 7144 w 261937"/>
              <a:gd name="connsiteY7" fmla="*/ 0 h 342900"/>
              <a:gd name="connsiteX0" fmla="*/ 154781 w 266699"/>
              <a:gd name="connsiteY0" fmla="*/ 345281 h 345281"/>
              <a:gd name="connsiteX1" fmla="*/ 4762 w 266699"/>
              <a:gd name="connsiteY1" fmla="*/ 292894 h 345281"/>
              <a:gd name="connsiteX2" fmla="*/ 261937 w 266699"/>
              <a:gd name="connsiteY2" fmla="*/ 250031 h 345281"/>
              <a:gd name="connsiteX3" fmla="*/ 11906 w 266699"/>
              <a:gd name="connsiteY3" fmla="*/ 211931 h 345281"/>
              <a:gd name="connsiteX4" fmla="*/ 259556 w 266699"/>
              <a:gd name="connsiteY4" fmla="*/ 164306 h 345281"/>
              <a:gd name="connsiteX5" fmla="*/ 11906 w 266699"/>
              <a:gd name="connsiteY5" fmla="*/ 107156 h 345281"/>
              <a:gd name="connsiteX6" fmla="*/ 266699 w 266699"/>
              <a:gd name="connsiteY6" fmla="*/ 71438 h 345281"/>
              <a:gd name="connsiteX7" fmla="*/ 0 w 266699"/>
              <a:gd name="connsiteY7" fmla="*/ 0 h 345281"/>
              <a:gd name="connsiteX0" fmla="*/ 154782 w 266700"/>
              <a:gd name="connsiteY0" fmla="*/ 345281 h 345281"/>
              <a:gd name="connsiteX1" fmla="*/ 4763 w 266700"/>
              <a:gd name="connsiteY1" fmla="*/ 292894 h 345281"/>
              <a:gd name="connsiteX2" fmla="*/ 261938 w 266700"/>
              <a:gd name="connsiteY2" fmla="*/ 250031 h 345281"/>
              <a:gd name="connsiteX3" fmla="*/ 0 w 266700"/>
              <a:gd name="connsiteY3" fmla="*/ 204787 h 345281"/>
              <a:gd name="connsiteX4" fmla="*/ 259557 w 266700"/>
              <a:gd name="connsiteY4" fmla="*/ 164306 h 345281"/>
              <a:gd name="connsiteX5" fmla="*/ 11907 w 266700"/>
              <a:gd name="connsiteY5" fmla="*/ 107156 h 345281"/>
              <a:gd name="connsiteX6" fmla="*/ 266700 w 266700"/>
              <a:gd name="connsiteY6" fmla="*/ 71438 h 345281"/>
              <a:gd name="connsiteX7" fmla="*/ 1 w 266700"/>
              <a:gd name="connsiteY7" fmla="*/ 0 h 345281"/>
              <a:gd name="connsiteX0" fmla="*/ 157162 w 269080"/>
              <a:gd name="connsiteY0" fmla="*/ 345281 h 345281"/>
              <a:gd name="connsiteX1" fmla="*/ 7143 w 269080"/>
              <a:gd name="connsiteY1" fmla="*/ 292894 h 345281"/>
              <a:gd name="connsiteX2" fmla="*/ 264318 w 269080"/>
              <a:gd name="connsiteY2" fmla="*/ 250031 h 345281"/>
              <a:gd name="connsiteX3" fmla="*/ 2380 w 269080"/>
              <a:gd name="connsiteY3" fmla="*/ 204787 h 345281"/>
              <a:gd name="connsiteX4" fmla="*/ 261937 w 269080"/>
              <a:gd name="connsiteY4" fmla="*/ 164306 h 345281"/>
              <a:gd name="connsiteX5" fmla="*/ 0 w 269080"/>
              <a:gd name="connsiteY5" fmla="*/ 104775 h 345281"/>
              <a:gd name="connsiteX6" fmla="*/ 269080 w 269080"/>
              <a:gd name="connsiteY6" fmla="*/ 71438 h 345281"/>
              <a:gd name="connsiteX7" fmla="*/ 2381 w 269080"/>
              <a:gd name="connsiteY7" fmla="*/ 0 h 345281"/>
              <a:gd name="connsiteX0" fmla="*/ 164305 w 269080"/>
              <a:gd name="connsiteY0" fmla="*/ 328612 h 328612"/>
              <a:gd name="connsiteX1" fmla="*/ 7143 w 269080"/>
              <a:gd name="connsiteY1" fmla="*/ 292894 h 328612"/>
              <a:gd name="connsiteX2" fmla="*/ 264318 w 269080"/>
              <a:gd name="connsiteY2" fmla="*/ 250031 h 328612"/>
              <a:gd name="connsiteX3" fmla="*/ 2380 w 269080"/>
              <a:gd name="connsiteY3" fmla="*/ 204787 h 328612"/>
              <a:gd name="connsiteX4" fmla="*/ 261937 w 269080"/>
              <a:gd name="connsiteY4" fmla="*/ 164306 h 328612"/>
              <a:gd name="connsiteX5" fmla="*/ 0 w 269080"/>
              <a:gd name="connsiteY5" fmla="*/ 104775 h 328612"/>
              <a:gd name="connsiteX6" fmla="*/ 269080 w 269080"/>
              <a:gd name="connsiteY6" fmla="*/ 71438 h 328612"/>
              <a:gd name="connsiteX7" fmla="*/ 2381 w 269080"/>
              <a:gd name="connsiteY7" fmla="*/ 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080" h="328612">
                <a:moveTo>
                  <a:pt x="164305" y="328612"/>
                </a:moveTo>
                <a:lnTo>
                  <a:pt x="7143" y="292894"/>
                </a:lnTo>
                <a:lnTo>
                  <a:pt x="264318" y="250031"/>
                </a:lnTo>
                <a:lnTo>
                  <a:pt x="2380" y="204787"/>
                </a:lnTo>
                <a:lnTo>
                  <a:pt x="261937" y="164306"/>
                </a:lnTo>
                <a:lnTo>
                  <a:pt x="0" y="104775"/>
                </a:lnTo>
                <a:lnTo>
                  <a:pt x="269080" y="71438"/>
                </a:lnTo>
                <a:lnTo>
                  <a:pt x="2381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3AACC4E7-DF84-4B32-9C7F-DB0E59E90CC7}"/>
              </a:ext>
            </a:extLst>
          </p:cNvPr>
          <p:cNvCxnSpPr>
            <a:cxnSpLocks/>
          </p:cNvCxnSpPr>
          <p:nvPr/>
        </p:nvCxnSpPr>
        <p:spPr>
          <a:xfrm flipH="1" flipV="1">
            <a:off x="4638949" y="3763590"/>
            <a:ext cx="325855" cy="96752"/>
          </a:xfrm>
          <a:prstGeom prst="straightConnector1">
            <a:avLst/>
          </a:prstGeom>
          <a:ln w="1905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96" name="任意多边形: 形状 95">
            <a:extLst>
              <a:ext uri="{FF2B5EF4-FFF2-40B4-BE49-F238E27FC236}">
                <a16:creationId xmlns:a16="http://schemas.microsoft.com/office/drawing/2014/main" id="{D11D8885-66C3-436E-997C-A2F301755517}"/>
              </a:ext>
            </a:extLst>
          </p:cNvPr>
          <p:cNvSpPr/>
          <p:nvPr/>
        </p:nvSpPr>
        <p:spPr>
          <a:xfrm>
            <a:off x="4499992" y="3678021"/>
            <a:ext cx="149770" cy="242138"/>
          </a:xfrm>
          <a:custGeom>
            <a:avLst/>
            <a:gdLst>
              <a:gd name="connsiteX0" fmla="*/ 152400 w 266700"/>
              <a:gd name="connsiteY0" fmla="*/ 342900 h 342900"/>
              <a:gd name="connsiteX1" fmla="*/ 0 w 266700"/>
              <a:gd name="connsiteY1" fmla="*/ 295275 h 342900"/>
              <a:gd name="connsiteX2" fmla="*/ 238125 w 266700"/>
              <a:gd name="connsiteY2" fmla="*/ 247650 h 342900"/>
              <a:gd name="connsiteX3" fmla="*/ 9525 w 266700"/>
              <a:gd name="connsiteY3" fmla="*/ 209550 h 342900"/>
              <a:gd name="connsiteX4" fmla="*/ 257175 w 266700"/>
              <a:gd name="connsiteY4" fmla="*/ 161925 h 342900"/>
              <a:gd name="connsiteX5" fmla="*/ 9525 w 266700"/>
              <a:gd name="connsiteY5" fmla="*/ 104775 h 342900"/>
              <a:gd name="connsiteX6" fmla="*/ 266700 w 266700"/>
              <a:gd name="connsiteY6" fmla="*/ 66675 h 342900"/>
              <a:gd name="connsiteX7" fmla="*/ 9525 w 266700"/>
              <a:gd name="connsiteY7" fmla="*/ 0 h 342900"/>
              <a:gd name="connsiteX0" fmla="*/ 150019 w 264319"/>
              <a:gd name="connsiteY0" fmla="*/ 342900 h 342900"/>
              <a:gd name="connsiteX1" fmla="*/ 0 w 264319"/>
              <a:gd name="connsiteY1" fmla="*/ 290513 h 342900"/>
              <a:gd name="connsiteX2" fmla="*/ 235744 w 264319"/>
              <a:gd name="connsiteY2" fmla="*/ 247650 h 342900"/>
              <a:gd name="connsiteX3" fmla="*/ 7144 w 264319"/>
              <a:gd name="connsiteY3" fmla="*/ 209550 h 342900"/>
              <a:gd name="connsiteX4" fmla="*/ 254794 w 264319"/>
              <a:gd name="connsiteY4" fmla="*/ 161925 h 342900"/>
              <a:gd name="connsiteX5" fmla="*/ 7144 w 264319"/>
              <a:gd name="connsiteY5" fmla="*/ 104775 h 342900"/>
              <a:gd name="connsiteX6" fmla="*/ 264319 w 264319"/>
              <a:gd name="connsiteY6" fmla="*/ 66675 h 342900"/>
              <a:gd name="connsiteX7" fmla="*/ 7144 w 264319"/>
              <a:gd name="connsiteY7" fmla="*/ 0 h 342900"/>
              <a:gd name="connsiteX0" fmla="*/ 150019 w 264319"/>
              <a:gd name="connsiteY0" fmla="*/ 342900 h 342900"/>
              <a:gd name="connsiteX1" fmla="*/ 0 w 264319"/>
              <a:gd name="connsiteY1" fmla="*/ 290513 h 342900"/>
              <a:gd name="connsiteX2" fmla="*/ 257175 w 264319"/>
              <a:gd name="connsiteY2" fmla="*/ 247650 h 342900"/>
              <a:gd name="connsiteX3" fmla="*/ 7144 w 264319"/>
              <a:gd name="connsiteY3" fmla="*/ 209550 h 342900"/>
              <a:gd name="connsiteX4" fmla="*/ 254794 w 264319"/>
              <a:gd name="connsiteY4" fmla="*/ 161925 h 342900"/>
              <a:gd name="connsiteX5" fmla="*/ 7144 w 264319"/>
              <a:gd name="connsiteY5" fmla="*/ 104775 h 342900"/>
              <a:gd name="connsiteX6" fmla="*/ 264319 w 264319"/>
              <a:gd name="connsiteY6" fmla="*/ 66675 h 342900"/>
              <a:gd name="connsiteX7" fmla="*/ 7144 w 264319"/>
              <a:gd name="connsiteY7" fmla="*/ 0 h 342900"/>
              <a:gd name="connsiteX0" fmla="*/ 150019 w 266700"/>
              <a:gd name="connsiteY0" fmla="*/ 342900 h 342900"/>
              <a:gd name="connsiteX1" fmla="*/ 0 w 266700"/>
              <a:gd name="connsiteY1" fmla="*/ 290513 h 342900"/>
              <a:gd name="connsiteX2" fmla="*/ 257175 w 266700"/>
              <a:gd name="connsiteY2" fmla="*/ 247650 h 342900"/>
              <a:gd name="connsiteX3" fmla="*/ 7144 w 266700"/>
              <a:gd name="connsiteY3" fmla="*/ 209550 h 342900"/>
              <a:gd name="connsiteX4" fmla="*/ 254794 w 266700"/>
              <a:gd name="connsiteY4" fmla="*/ 161925 h 342900"/>
              <a:gd name="connsiteX5" fmla="*/ 7144 w 266700"/>
              <a:gd name="connsiteY5" fmla="*/ 104775 h 342900"/>
              <a:gd name="connsiteX6" fmla="*/ 266700 w 266700"/>
              <a:gd name="connsiteY6" fmla="*/ 57150 h 342900"/>
              <a:gd name="connsiteX7" fmla="*/ 7144 w 266700"/>
              <a:gd name="connsiteY7" fmla="*/ 0 h 342900"/>
              <a:gd name="connsiteX0" fmla="*/ 150019 w 261937"/>
              <a:gd name="connsiteY0" fmla="*/ 342900 h 342900"/>
              <a:gd name="connsiteX1" fmla="*/ 0 w 261937"/>
              <a:gd name="connsiteY1" fmla="*/ 290513 h 342900"/>
              <a:gd name="connsiteX2" fmla="*/ 257175 w 261937"/>
              <a:gd name="connsiteY2" fmla="*/ 247650 h 342900"/>
              <a:gd name="connsiteX3" fmla="*/ 7144 w 261937"/>
              <a:gd name="connsiteY3" fmla="*/ 209550 h 342900"/>
              <a:gd name="connsiteX4" fmla="*/ 254794 w 261937"/>
              <a:gd name="connsiteY4" fmla="*/ 161925 h 342900"/>
              <a:gd name="connsiteX5" fmla="*/ 7144 w 261937"/>
              <a:gd name="connsiteY5" fmla="*/ 104775 h 342900"/>
              <a:gd name="connsiteX6" fmla="*/ 261937 w 261937"/>
              <a:gd name="connsiteY6" fmla="*/ 69057 h 342900"/>
              <a:gd name="connsiteX7" fmla="*/ 7144 w 261937"/>
              <a:gd name="connsiteY7" fmla="*/ 0 h 342900"/>
              <a:gd name="connsiteX0" fmla="*/ 154781 w 266699"/>
              <a:gd name="connsiteY0" fmla="*/ 345281 h 345281"/>
              <a:gd name="connsiteX1" fmla="*/ 4762 w 266699"/>
              <a:gd name="connsiteY1" fmla="*/ 292894 h 345281"/>
              <a:gd name="connsiteX2" fmla="*/ 261937 w 266699"/>
              <a:gd name="connsiteY2" fmla="*/ 250031 h 345281"/>
              <a:gd name="connsiteX3" fmla="*/ 11906 w 266699"/>
              <a:gd name="connsiteY3" fmla="*/ 211931 h 345281"/>
              <a:gd name="connsiteX4" fmla="*/ 259556 w 266699"/>
              <a:gd name="connsiteY4" fmla="*/ 164306 h 345281"/>
              <a:gd name="connsiteX5" fmla="*/ 11906 w 266699"/>
              <a:gd name="connsiteY5" fmla="*/ 107156 h 345281"/>
              <a:gd name="connsiteX6" fmla="*/ 266699 w 266699"/>
              <a:gd name="connsiteY6" fmla="*/ 71438 h 345281"/>
              <a:gd name="connsiteX7" fmla="*/ 0 w 266699"/>
              <a:gd name="connsiteY7" fmla="*/ 0 h 345281"/>
              <a:gd name="connsiteX0" fmla="*/ 154782 w 266700"/>
              <a:gd name="connsiteY0" fmla="*/ 345281 h 345281"/>
              <a:gd name="connsiteX1" fmla="*/ 4763 w 266700"/>
              <a:gd name="connsiteY1" fmla="*/ 292894 h 345281"/>
              <a:gd name="connsiteX2" fmla="*/ 261938 w 266700"/>
              <a:gd name="connsiteY2" fmla="*/ 250031 h 345281"/>
              <a:gd name="connsiteX3" fmla="*/ 0 w 266700"/>
              <a:gd name="connsiteY3" fmla="*/ 204787 h 345281"/>
              <a:gd name="connsiteX4" fmla="*/ 259557 w 266700"/>
              <a:gd name="connsiteY4" fmla="*/ 164306 h 345281"/>
              <a:gd name="connsiteX5" fmla="*/ 11907 w 266700"/>
              <a:gd name="connsiteY5" fmla="*/ 107156 h 345281"/>
              <a:gd name="connsiteX6" fmla="*/ 266700 w 266700"/>
              <a:gd name="connsiteY6" fmla="*/ 71438 h 345281"/>
              <a:gd name="connsiteX7" fmla="*/ 1 w 266700"/>
              <a:gd name="connsiteY7" fmla="*/ 0 h 345281"/>
              <a:gd name="connsiteX0" fmla="*/ 157162 w 269080"/>
              <a:gd name="connsiteY0" fmla="*/ 345281 h 345281"/>
              <a:gd name="connsiteX1" fmla="*/ 7143 w 269080"/>
              <a:gd name="connsiteY1" fmla="*/ 292894 h 345281"/>
              <a:gd name="connsiteX2" fmla="*/ 264318 w 269080"/>
              <a:gd name="connsiteY2" fmla="*/ 250031 h 345281"/>
              <a:gd name="connsiteX3" fmla="*/ 2380 w 269080"/>
              <a:gd name="connsiteY3" fmla="*/ 204787 h 345281"/>
              <a:gd name="connsiteX4" fmla="*/ 261937 w 269080"/>
              <a:gd name="connsiteY4" fmla="*/ 164306 h 345281"/>
              <a:gd name="connsiteX5" fmla="*/ 0 w 269080"/>
              <a:gd name="connsiteY5" fmla="*/ 104775 h 345281"/>
              <a:gd name="connsiteX6" fmla="*/ 269080 w 269080"/>
              <a:gd name="connsiteY6" fmla="*/ 71438 h 345281"/>
              <a:gd name="connsiteX7" fmla="*/ 2381 w 269080"/>
              <a:gd name="connsiteY7" fmla="*/ 0 h 345281"/>
              <a:gd name="connsiteX0" fmla="*/ 164305 w 269080"/>
              <a:gd name="connsiteY0" fmla="*/ 328612 h 328612"/>
              <a:gd name="connsiteX1" fmla="*/ 7143 w 269080"/>
              <a:gd name="connsiteY1" fmla="*/ 292894 h 328612"/>
              <a:gd name="connsiteX2" fmla="*/ 264318 w 269080"/>
              <a:gd name="connsiteY2" fmla="*/ 250031 h 328612"/>
              <a:gd name="connsiteX3" fmla="*/ 2380 w 269080"/>
              <a:gd name="connsiteY3" fmla="*/ 204787 h 328612"/>
              <a:gd name="connsiteX4" fmla="*/ 261937 w 269080"/>
              <a:gd name="connsiteY4" fmla="*/ 164306 h 328612"/>
              <a:gd name="connsiteX5" fmla="*/ 0 w 269080"/>
              <a:gd name="connsiteY5" fmla="*/ 104775 h 328612"/>
              <a:gd name="connsiteX6" fmla="*/ 269080 w 269080"/>
              <a:gd name="connsiteY6" fmla="*/ 71438 h 328612"/>
              <a:gd name="connsiteX7" fmla="*/ 2381 w 269080"/>
              <a:gd name="connsiteY7" fmla="*/ 0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080" h="328612">
                <a:moveTo>
                  <a:pt x="164305" y="328612"/>
                </a:moveTo>
                <a:lnTo>
                  <a:pt x="7143" y="292894"/>
                </a:lnTo>
                <a:lnTo>
                  <a:pt x="264318" y="250031"/>
                </a:lnTo>
                <a:lnTo>
                  <a:pt x="2380" y="204787"/>
                </a:lnTo>
                <a:lnTo>
                  <a:pt x="261937" y="164306"/>
                </a:lnTo>
                <a:lnTo>
                  <a:pt x="0" y="104775"/>
                </a:lnTo>
                <a:lnTo>
                  <a:pt x="269080" y="71438"/>
                </a:lnTo>
                <a:lnTo>
                  <a:pt x="2381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ADC765C8-BDD9-4764-BBBA-86E6C07B687D}"/>
              </a:ext>
            </a:extLst>
          </p:cNvPr>
          <p:cNvSpPr txBox="1">
            <a:spLocks/>
          </p:cNvSpPr>
          <p:nvPr/>
        </p:nvSpPr>
        <p:spPr bwMode="auto">
          <a:xfrm>
            <a:off x="1362967" y="6084457"/>
            <a:ext cx="3561908" cy="527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定压式节流调速回路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3BB5548A-BA64-491E-B32E-D125186F31AF}"/>
              </a:ext>
            </a:extLst>
          </p:cNvPr>
          <p:cNvSpPr txBox="1"/>
          <p:nvPr/>
        </p:nvSpPr>
        <p:spPr>
          <a:xfrm>
            <a:off x="4216471" y="4793878"/>
            <a:ext cx="87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溢流阀溢流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78902EC-46A4-4DB8-A215-31CB8ECC48F8}"/>
              </a:ext>
            </a:extLst>
          </p:cNvPr>
          <p:cNvSpPr/>
          <p:nvPr/>
        </p:nvSpPr>
        <p:spPr>
          <a:xfrm>
            <a:off x="80986" y="4077072"/>
            <a:ext cx="8906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泵压力一定</a:t>
            </a:r>
            <a:endParaRPr lang="zh-CN" altLang="en-US" dirty="0"/>
          </a:p>
        </p:txBody>
      </p:sp>
      <p:sp>
        <p:nvSpPr>
          <p:cNvPr id="131" name="矩形 130">
            <a:extLst>
              <a:ext uri="{FF2B5EF4-FFF2-40B4-BE49-F238E27FC236}">
                <a16:creationId xmlns:a16="http://schemas.microsoft.com/office/drawing/2014/main" id="{DBFFCA00-AD9E-408B-B982-B4D2201A0155}"/>
              </a:ext>
            </a:extLst>
          </p:cNvPr>
          <p:cNvSpPr/>
          <p:nvPr/>
        </p:nvSpPr>
        <p:spPr>
          <a:xfrm>
            <a:off x="2699793" y="4105904"/>
            <a:ext cx="933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泵压力一定</a:t>
            </a:r>
            <a:endParaRPr lang="zh-CN" altLang="en-US" dirty="0"/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2A48C176-9106-48C1-8DAE-253A1AF9EB27}"/>
              </a:ext>
            </a:extLst>
          </p:cNvPr>
          <p:cNvSpPr txBox="1"/>
          <p:nvPr/>
        </p:nvSpPr>
        <p:spPr>
          <a:xfrm>
            <a:off x="1475656" y="4725144"/>
            <a:ext cx="925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溢流阀溢流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6BD4DFB1-F3F1-4818-9354-980613C41A19}"/>
              </a:ext>
            </a:extLst>
          </p:cNvPr>
          <p:cNvSpPr txBox="1"/>
          <p:nvPr/>
        </p:nvSpPr>
        <p:spPr>
          <a:xfrm>
            <a:off x="0" y="2889934"/>
            <a:ext cx="1061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控制流入流量</a:t>
            </a: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BC7948D5-B620-4609-B899-E18099181098}"/>
              </a:ext>
            </a:extLst>
          </p:cNvPr>
          <p:cNvSpPr txBox="1"/>
          <p:nvPr/>
        </p:nvSpPr>
        <p:spPr>
          <a:xfrm>
            <a:off x="3707905" y="2889882"/>
            <a:ext cx="1187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控制流出流量</a:t>
            </a: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9C21F0B3-0E08-4BE0-AA6D-356CF8DF8854}"/>
              </a:ext>
            </a:extLst>
          </p:cNvPr>
          <p:cNvGrpSpPr/>
          <p:nvPr/>
        </p:nvGrpSpPr>
        <p:grpSpPr>
          <a:xfrm>
            <a:off x="6519654" y="2233096"/>
            <a:ext cx="2338745" cy="3649591"/>
            <a:chOff x="532713" y="1059614"/>
            <a:chExt cx="3441585" cy="5352581"/>
          </a:xfrm>
        </p:grpSpPr>
        <p:sp>
          <p:nvSpPr>
            <p:cNvPr id="100" name="任意多边形: 形状 99">
              <a:extLst>
                <a:ext uri="{FF2B5EF4-FFF2-40B4-BE49-F238E27FC236}">
                  <a16:creationId xmlns:a16="http://schemas.microsoft.com/office/drawing/2014/main" id="{203E81B4-1264-4CB5-8A14-0CEE2B728FDC}"/>
                </a:ext>
              </a:extLst>
            </p:cNvPr>
            <p:cNvSpPr/>
            <p:nvPr/>
          </p:nvSpPr>
          <p:spPr>
            <a:xfrm>
              <a:off x="2971859" y="3195986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箭头连接符 100">
              <a:extLst>
                <a:ext uri="{FF2B5EF4-FFF2-40B4-BE49-F238E27FC236}">
                  <a16:creationId xmlns:a16="http://schemas.microsoft.com/office/drawing/2014/main" id="{0B6613C2-7F66-4C89-9F62-2849F4FB738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212767" y="3550471"/>
              <a:ext cx="469983" cy="13130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EFEF3892-8944-4532-89A2-90EE73348E4D}"/>
                </a:ext>
              </a:extLst>
            </p:cNvPr>
            <p:cNvSpPr/>
            <p:nvPr/>
          </p:nvSpPr>
          <p:spPr>
            <a:xfrm>
              <a:off x="1837357" y="1059614"/>
              <a:ext cx="288704" cy="694674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任意多边形: 形状 102">
              <a:extLst>
                <a:ext uri="{FF2B5EF4-FFF2-40B4-BE49-F238E27FC236}">
                  <a16:creationId xmlns:a16="http://schemas.microsoft.com/office/drawing/2014/main" id="{3A394AF4-2100-45A8-A574-7488F31A4928}"/>
                </a:ext>
              </a:extLst>
            </p:cNvPr>
            <p:cNvSpPr/>
            <p:nvPr/>
          </p:nvSpPr>
          <p:spPr>
            <a:xfrm>
              <a:off x="3431139" y="5012743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任意多边形: 形状 103">
              <a:extLst>
                <a:ext uri="{FF2B5EF4-FFF2-40B4-BE49-F238E27FC236}">
                  <a16:creationId xmlns:a16="http://schemas.microsoft.com/office/drawing/2014/main" id="{62AB45F3-B3F1-46F8-A4EA-9E2F00678046}"/>
                </a:ext>
              </a:extLst>
            </p:cNvPr>
            <p:cNvSpPr/>
            <p:nvPr/>
          </p:nvSpPr>
          <p:spPr>
            <a:xfrm>
              <a:off x="2845469" y="4140696"/>
              <a:ext cx="857250" cy="1104900"/>
            </a:xfrm>
            <a:custGeom>
              <a:avLst/>
              <a:gdLst>
                <a:gd name="connsiteX0" fmla="*/ 0 w 857250"/>
                <a:gd name="connsiteY0" fmla="*/ 0 h 1104900"/>
                <a:gd name="connsiteX1" fmla="*/ 857250 w 857250"/>
                <a:gd name="connsiteY1" fmla="*/ 0 h 1104900"/>
                <a:gd name="connsiteX2" fmla="*/ 857250 w 85725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1104900">
                  <a:moveTo>
                    <a:pt x="0" y="0"/>
                  </a:moveTo>
                  <a:lnTo>
                    <a:pt x="857250" y="0"/>
                  </a:lnTo>
                  <a:lnTo>
                    <a:pt x="857250" y="11049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639111B7-F838-4B83-BD8E-3D58AE4A39EA}"/>
                </a:ext>
              </a:extLst>
            </p:cNvPr>
            <p:cNvCxnSpPr>
              <a:cxnSpLocks/>
              <a:stCxn id="128" idx="0"/>
            </p:cNvCxnSpPr>
            <p:nvPr/>
          </p:nvCxnSpPr>
          <p:spPr>
            <a:xfrm flipV="1">
              <a:off x="1117277" y="1770278"/>
              <a:ext cx="0" cy="300499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686F8593-1F48-400F-93D6-DAD9302CED8D}"/>
                </a:ext>
              </a:extLst>
            </p:cNvPr>
            <p:cNvCxnSpPr>
              <a:cxnSpLocks/>
              <a:stCxn id="113" idx="1"/>
              <a:endCxn id="112" idx="6"/>
            </p:cNvCxnSpPr>
            <p:nvPr/>
          </p:nvCxnSpPr>
          <p:spPr>
            <a:xfrm flipH="1" flipV="1">
              <a:off x="1201124" y="4138138"/>
              <a:ext cx="924937" cy="30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910688B-36E0-4A7E-8BFB-B3E4CD564EE6}"/>
                </a:ext>
              </a:extLst>
            </p:cNvPr>
            <p:cNvSpPr/>
            <p:nvPr/>
          </p:nvSpPr>
          <p:spPr>
            <a:xfrm>
              <a:off x="1477317" y="5124366"/>
              <a:ext cx="360040" cy="16590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9604AB31-E1F1-433C-8888-F360C849FB4B}"/>
                </a:ext>
              </a:extLst>
            </p:cNvPr>
            <p:cNvGrpSpPr/>
            <p:nvPr/>
          </p:nvGrpSpPr>
          <p:grpSpPr>
            <a:xfrm>
              <a:off x="685229" y="4775268"/>
              <a:ext cx="864096" cy="864096"/>
              <a:chOff x="1475656" y="3911172"/>
              <a:chExt cx="864096" cy="864096"/>
            </a:xfrm>
          </p:grpSpPr>
          <p:sp>
            <p:nvSpPr>
              <p:cNvPr id="127" name="椭圆 126">
                <a:extLst>
                  <a:ext uri="{FF2B5EF4-FFF2-40B4-BE49-F238E27FC236}">
                    <a16:creationId xmlns:a16="http://schemas.microsoft.com/office/drawing/2014/main" id="{8E465FF3-D5D1-4D0A-912B-784F371DE376}"/>
                  </a:ext>
                </a:extLst>
              </p:cNvPr>
              <p:cNvSpPr/>
              <p:nvPr/>
            </p:nvSpPr>
            <p:spPr>
              <a:xfrm>
                <a:off x="1475656" y="3911172"/>
                <a:ext cx="864096" cy="86409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28" name="等腰三角形 127">
                <a:extLst>
                  <a:ext uri="{FF2B5EF4-FFF2-40B4-BE49-F238E27FC236}">
                    <a16:creationId xmlns:a16="http://schemas.microsoft.com/office/drawing/2014/main" id="{AA39BB67-7927-4FC9-AED8-E85DDB975ACA}"/>
                  </a:ext>
                </a:extLst>
              </p:cNvPr>
              <p:cNvSpPr/>
              <p:nvPr/>
            </p:nvSpPr>
            <p:spPr>
              <a:xfrm>
                <a:off x="1750812" y="3911172"/>
                <a:ext cx="313784" cy="245913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9" name="弧形 108">
              <a:extLst>
                <a:ext uri="{FF2B5EF4-FFF2-40B4-BE49-F238E27FC236}">
                  <a16:creationId xmlns:a16="http://schemas.microsoft.com/office/drawing/2014/main" id="{164FA972-A1F7-42D6-893C-F92CAE7A6498}"/>
                </a:ext>
              </a:extLst>
            </p:cNvPr>
            <p:cNvSpPr/>
            <p:nvPr/>
          </p:nvSpPr>
          <p:spPr>
            <a:xfrm>
              <a:off x="532713" y="4775268"/>
              <a:ext cx="584564" cy="864096"/>
            </a:xfrm>
            <a:prstGeom prst="arc">
              <a:avLst>
                <a:gd name="adj1" fmla="val 6923903"/>
                <a:gd name="adj2" fmla="val 14648334"/>
              </a:avLst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0" name="任意多边形: 形状 109">
              <a:extLst>
                <a:ext uri="{FF2B5EF4-FFF2-40B4-BE49-F238E27FC236}">
                  <a16:creationId xmlns:a16="http://schemas.microsoft.com/office/drawing/2014/main" id="{D37A6375-9F5E-488F-AD30-737BAA5A34E7}"/>
                </a:ext>
              </a:extLst>
            </p:cNvPr>
            <p:cNvSpPr/>
            <p:nvPr/>
          </p:nvSpPr>
          <p:spPr>
            <a:xfrm>
              <a:off x="857539" y="6165304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1" name="直接连接符 110">
              <a:extLst>
                <a:ext uri="{FF2B5EF4-FFF2-40B4-BE49-F238E27FC236}">
                  <a16:creationId xmlns:a16="http://schemas.microsoft.com/office/drawing/2014/main" id="{2D7DBA65-BB72-4E0A-A7FE-EFA8876B1D38}"/>
                </a:ext>
              </a:extLst>
            </p:cNvPr>
            <p:cNvCxnSpPr>
              <a:cxnSpLocks/>
              <a:endCxn id="127" idx="4"/>
            </p:cNvCxnSpPr>
            <p:nvPr/>
          </p:nvCxnSpPr>
          <p:spPr>
            <a:xfrm flipV="1">
              <a:off x="1111357" y="5639364"/>
              <a:ext cx="5920" cy="7728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099E883A-CD3C-4A69-817D-45A69CF31358}"/>
                </a:ext>
              </a:extLst>
            </p:cNvPr>
            <p:cNvSpPr/>
            <p:nvPr/>
          </p:nvSpPr>
          <p:spPr>
            <a:xfrm>
              <a:off x="1057112" y="4066132"/>
              <a:ext cx="144012" cy="1440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902F2F16-4086-491F-9D62-2FE838E88772}"/>
                </a:ext>
              </a:extLst>
            </p:cNvPr>
            <p:cNvSpPr/>
            <p:nvPr/>
          </p:nvSpPr>
          <p:spPr>
            <a:xfrm>
              <a:off x="2126061" y="3781186"/>
              <a:ext cx="720080" cy="72008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4" name="直接箭头连接符 113">
              <a:extLst>
                <a:ext uri="{FF2B5EF4-FFF2-40B4-BE49-F238E27FC236}">
                  <a16:creationId xmlns:a16="http://schemas.microsoft.com/office/drawing/2014/main" id="{F40E5017-B92E-4E38-B67C-CFC90892A9B3}"/>
                </a:ext>
              </a:extLst>
            </p:cNvPr>
            <p:cNvCxnSpPr>
              <a:cxnSpLocks/>
            </p:cNvCxnSpPr>
            <p:nvPr/>
          </p:nvCxnSpPr>
          <p:spPr>
            <a:xfrm>
              <a:off x="2126061" y="4365104"/>
              <a:ext cx="72008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C013A098-3348-4D61-8C4E-B3B0B395C36D}"/>
                </a:ext>
              </a:extLst>
            </p:cNvPr>
            <p:cNvSpPr/>
            <p:nvPr/>
          </p:nvSpPr>
          <p:spPr>
            <a:xfrm>
              <a:off x="1755530" y="4149080"/>
              <a:ext cx="740229" cy="696685"/>
            </a:xfrm>
            <a:custGeom>
              <a:avLst/>
              <a:gdLst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40229 w 740229"/>
                <a:gd name="connsiteY4" fmla="*/ 464457 h 696685"/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37848 w 740229"/>
                <a:gd name="connsiteY4" fmla="*/ 381113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229" h="696685">
                  <a:moveTo>
                    <a:pt x="333829" y="0"/>
                  </a:moveTo>
                  <a:lnTo>
                    <a:pt x="0" y="333829"/>
                  </a:lnTo>
                  <a:lnTo>
                    <a:pt x="0" y="696685"/>
                  </a:lnTo>
                  <a:lnTo>
                    <a:pt x="740229" y="696685"/>
                  </a:lnTo>
                  <a:cubicBezTo>
                    <a:pt x="739435" y="591494"/>
                    <a:pt x="738642" y="486304"/>
                    <a:pt x="737848" y="381113"/>
                  </a:cubicBezTo>
                </a:path>
              </a:pathLst>
            </a:cu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ACFFDCDC-795C-4AB7-B4A9-928D65190CBD}"/>
                </a:ext>
              </a:extLst>
            </p:cNvPr>
            <p:cNvGrpSpPr/>
            <p:nvPr/>
          </p:nvGrpSpPr>
          <p:grpSpPr>
            <a:xfrm rot="16200000">
              <a:off x="1827550" y="2589723"/>
              <a:ext cx="691090" cy="643030"/>
              <a:chOff x="786225" y="2850124"/>
              <a:chExt cx="691090" cy="643030"/>
            </a:xfrm>
          </p:grpSpPr>
          <p:sp>
            <p:nvSpPr>
              <p:cNvPr id="124" name="弧形 123">
                <a:extLst>
                  <a:ext uri="{FF2B5EF4-FFF2-40B4-BE49-F238E27FC236}">
                    <a16:creationId xmlns:a16="http://schemas.microsoft.com/office/drawing/2014/main" id="{D6DBF802-8F23-4B4F-A9A4-8C0E0EC96059}"/>
                  </a:ext>
                </a:extLst>
              </p:cNvPr>
              <p:cNvSpPr/>
              <p:nvPr/>
            </p:nvSpPr>
            <p:spPr>
              <a:xfrm>
                <a:off x="786225" y="2852936"/>
                <a:ext cx="247085" cy="640218"/>
              </a:xfrm>
              <a:prstGeom prst="arc">
                <a:avLst>
                  <a:gd name="adj1" fmla="val 16843353"/>
                  <a:gd name="adj2" fmla="val 4837442"/>
                </a:avLst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弧形 124">
                <a:extLst>
                  <a:ext uri="{FF2B5EF4-FFF2-40B4-BE49-F238E27FC236}">
                    <a16:creationId xmlns:a16="http://schemas.microsoft.com/office/drawing/2014/main" id="{CD8FAC2D-07F6-4FC2-8358-65DB78778CB9}"/>
                  </a:ext>
                </a:extLst>
              </p:cNvPr>
              <p:cNvSpPr/>
              <p:nvPr/>
            </p:nvSpPr>
            <p:spPr>
              <a:xfrm flipH="1">
                <a:off x="1197764" y="2850124"/>
                <a:ext cx="279551" cy="640218"/>
              </a:xfrm>
              <a:prstGeom prst="arc">
                <a:avLst>
                  <a:gd name="adj1" fmla="val 16843353"/>
                  <a:gd name="adj2" fmla="val 4837442"/>
                </a:avLst>
              </a:prstGeom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58C4B258-1B9C-42C9-8D01-92F6F4DE15D9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903284" y="2885137"/>
                <a:ext cx="358044" cy="54827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3">
                <a:schemeClr val="accent4"/>
              </a:lnRef>
              <a:fillRef idx="0">
                <a:schemeClr val="accent4"/>
              </a:fillRef>
              <a:effectRef idx="2">
                <a:schemeClr val="accent4"/>
              </a:effectRef>
              <a:fontRef idx="minor">
                <a:schemeClr val="tx1"/>
              </a:fontRef>
            </p:style>
          </p:cxnSp>
        </p:grp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562ED69E-E633-47F0-8C78-2970E4434B6B}"/>
                </a:ext>
              </a:extLst>
            </p:cNvPr>
            <p:cNvSpPr/>
            <p:nvPr/>
          </p:nvSpPr>
          <p:spPr>
            <a:xfrm>
              <a:off x="857539" y="1063954"/>
              <a:ext cx="2744540" cy="706324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42DBDD4B-CCB2-4BB0-9C32-E2442C6F1CFE}"/>
                </a:ext>
              </a:extLst>
            </p:cNvPr>
            <p:cNvSpPr/>
            <p:nvPr/>
          </p:nvSpPr>
          <p:spPr>
            <a:xfrm>
              <a:off x="2971859" y="2321390"/>
              <a:ext cx="543159" cy="246891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9" name="直接连接符 118">
              <a:extLst>
                <a:ext uri="{FF2B5EF4-FFF2-40B4-BE49-F238E27FC236}">
                  <a16:creationId xmlns:a16="http://schemas.microsoft.com/office/drawing/2014/main" id="{F0FDBDFE-1CD7-4605-A0F8-8EA228FD86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33466" y="1771857"/>
              <a:ext cx="5920" cy="77283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C393C112-0F40-4731-98A5-8C15F7F0656E}"/>
                </a:ext>
              </a:extLst>
            </p:cNvPr>
            <p:cNvSpPr/>
            <p:nvPr/>
          </p:nvSpPr>
          <p:spPr>
            <a:xfrm>
              <a:off x="2125644" y="1350158"/>
              <a:ext cx="1756926" cy="113585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任意多边形: 形状 120">
              <a:extLst>
                <a:ext uri="{FF2B5EF4-FFF2-40B4-BE49-F238E27FC236}">
                  <a16:creationId xmlns:a16="http://schemas.microsoft.com/office/drawing/2014/main" id="{E3572ABE-5EBD-4DAF-B714-F0B1871F2563}"/>
                </a:ext>
              </a:extLst>
            </p:cNvPr>
            <p:cNvSpPr/>
            <p:nvPr/>
          </p:nvSpPr>
          <p:spPr>
            <a:xfrm>
              <a:off x="2339752" y="3434343"/>
              <a:ext cx="216014" cy="328612"/>
            </a:xfrm>
            <a:custGeom>
              <a:avLst/>
              <a:gdLst>
                <a:gd name="connsiteX0" fmla="*/ 152400 w 266700"/>
                <a:gd name="connsiteY0" fmla="*/ 342900 h 342900"/>
                <a:gd name="connsiteX1" fmla="*/ 0 w 266700"/>
                <a:gd name="connsiteY1" fmla="*/ 295275 h 342900"/>
                <a:gd name="connsiteX2" fmla="*/ 238125 w 266700"/>
                <a:gd name="connsiteY2" fmla="*/ 247650 h 342900"/>
                <a:gd name="connsiteX3" fmla="*/ 9525 w 266700"/>
                <a:gd name="connsiteY3" fmla="*/ 209550 h 342900"/>
                <a:gd name="connsiteX4" fmla="*/ 257175 w 266700"/>
                <a:gd name="connsiteY4" fmla="*/ 161925 h 342900"/>
                <a:gd name="connsiteX5" fmla="*/ 9525 w 266700"/>
                <a:gd name="connsiteY5" fmla="*/ 104775 h 342900"/>
                <a:gd name="connsiteX6" fmla="*/ 266700 w 266700"/>
                <a:gd name="connsiteY6" fmla="*/ 66675 h 342900"/>
                <a:gd name="connsiteX7" fmla="*/ 9525 w 266700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35744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57175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6700"/>
                <a:gd name="connsiteY0" fmla="*/ 342900 h 342900"/>
                <a:gd name="connsiteX1" fmla="*/ 0 w 266700"/>
                <a:gd name="connsiteY1" fmla="*/ 290513 h 342900"/>
                <a:gd name="connsiteX2" fmla="*/ 257175 w 266700"/>
                <a:gd name="connsiteY2" fmla="*/ 247650 h 342900"/>
                <a:gd name="connsiteX3" fmla="*/ 7144 w 266700"/>
                <a:gd name="connsiteY3" fmla="*/ 209550 h 342900"/>
                <a:gd name="connsiteX4" fmla="*/ 254794 w 266700"/>
                <a:gd name="connsiteY4" fmla="*/ 161925 h 342900"/>
                <a:gd name="connsiteX5" fmla="*/ 7144 w 266700"/>
                <a:gd name="connsiteY5" fmla="*/ 104775 h 342900"/>
                <a:gd name="connsiteX6" fmla="*/ 266700 w 266700"/>
                <a:gd name="connsiteY6" fmla="*/ 57150 h 342900"/>
                <a:gd name="connsiteX7" fmla="*/ 7144 w 266700"/>
                <a:gd name="connsiteY7" fmla="*/ 0 h 342900"/>
                <a:gd name="connsiteX0" fmla="*/ 150019 w 261937"/>
                <a:gd name="connsiteY0" fmla="*/ 342900 h 342900"/>
                <a:gd name="connsiteX1" fmla="*/ 0 w 261937"/>
                <a:gd name="connsiteY1" fmla="*/ 290513 h 342900"/>
                <a:gd name="connsiteX2" fmla="*/ 257175 w 261937"/>
                <a:gd name="connsiteY2" fmla="*/ 247650 h 342900"/>
                <a:gd name="connsiteX3" fmla="*/ 7144 w 261937"/>
                <a:gd name="connsiteY3" fmla="*/ 209550 h 342900"/>
                <a:gd name="connsiteX4" fmla="*/ 254794 w 261937"/>
                <a:gd name="connsiteY4" fmla="*/ 161925 h 342900"/>
                <a:gd name="connsiteX5" fmla="*/ 7144 w 261937"/>
                <a:gd name="connsiteY5" fmla="*/ 104775 h 342900"/>
                <a:gd name="connsiteX6" fmla="*/ 261937 w 261937"/>
                <a:gd name="connsiteY6" fmla="*/ 69057 h 342900"/>
                <a:gd name="connsiteX7" fmla="*/ 7144 w 261937"/>
                <a:gd name="connsiteY7" fmla="*/ 0 h 342900"/>
                <a:gd name="connsiteX0" fmla="*/ 154781 w 266699"/>
                <a:gd name="connsiteY0" fmla="*/ 345281 h 345281"/>
                <a:gd name="connsiteX1" fmla="*/ 4762 w 266699"/>
                <a:gd name="connsiteY1" fmla="*/ 292894 h 345281"/>
                <a:gd name="connsiteX2" fmla="*/ 261937 w 266699"/>
                <a:gd name="connsiteY2" fmla="*/ 250031 h 345281"/>
                <a:gd name="connsiteX3" fmla="*/ 11906 w 266699"/>
                <a:gd name="connsiteY3" fmla="*/ 211931 h 345281"/>
                <a:gd name="connsiteX4" fmla="*/ 259556 w 266699"/>
                <a:gd name="connsiteY4" fmla="*/ 164306 h 345281"/>
                <a:gd name="connsiteX5" fmla="*/ 11906 w 266699"/>
                <a:gd name="connsiteY5" fmla="*/ 107156 h 345281"/>
                <a:gd name="connsiteX6" fmla="*/ 266699 w 266699"/>
                <a:gd name="connsiteY6" fmla="*/ 71438 h 345281"/>
                <a:gd name="connsiteX7" fmla="*/ 0 w 266699"/>
                <a:gd name="connsiteY7" fmla="*/ 0 h 345281"/>
                <a:gd name="connsiteX0" fmla="*/ 154782 w 266700"/>
                <a:gd name="connsiteY0" fmla="*/ 345281 h 345281"/>
                <a:gd name="connsiteX1" fmla="*/ 4763 w 266700"/>
                <a:gd name="connsiteY1" fmla="*/ 292894 h 345281"/>
                <a:gd name="connsiteX2" fmla="*/ 261938 w 266700"/>
                <a:gd name="connsiteY2" fmla="*/ 250031 h 345281"/>
                <a:gd name="connsiteX3" fmla="*/ 0 w 266700"/>
                <a:gd name="connsiteY3" fmla="*/ 204787 h 345281"/>
                <a:gd name="connsiteX4" fmla="*/ 259557 w 266700"/>
                <a:gd name="connsiteY4" fmla="*/ 164306 h 345281"/>
                <a:gd name="connsiteX5" fmla="*/ 11907 w 266700"/>
                <a:gd name="connsiteY5" fmla="*/ 107156 h 345281"/>
                <a:gd name="connsiteX6" fmla="*/ 266700 w 266700"/>
                <a:gd name="connsiteY6" fmla="*/ 71438 h 345281"/>
                <a:gd name="connsiteX7" fmla="*/ 1 w 266700"/>
                <a:gd name="connsiteY7" fmla="*/ 0 h 345281"/>
                <a:gd name="connsiteX0" fmla="*/ 157162 w 269080"/>
                <a:gd name="connsiteY0" fmla="*/ 345281 h 345281"/>
                <a:gd name="connsiteX1" fmla="*/ 7143 w 269080"/>
                <a:gd name="connsiteY1" fmla="*/ 292894 h 345281"/>
                <a:gd name="connsiteX2" fmla="*/ 264318 w 269080"/>
                <a:gd name="connsiteY2" fmla="*/ 250031 h 345281"/>
                <a:gd name="connsiteX3" fmla="*/ 2380 w 269080"/>
                <a:gd name="connsiteY3" fmla="*/ 204787 h 345281"/>
                <a:gd name="connsiteX4" fmla="*/ 261937 w 269080"/>
                <a:gd name="connsiteY4" fmla="*/ 164306 h 345281"/>
                <a:gd name="connsiteX5" fmla="*/ 0 w 269080"/>
                <a:gd name="connsiteY5" fmla="*/ 104775 h 345281"/>
                <a:gd name="connsiteX6" fmla="*/ 269080 w 269080"/>
                <a:gd name="connsiteY6" fmla="*/ 71438 h 345281"/>
                <a:gd name="connsiteX7" fmla="*/ 2381 w 269080"/>
                <a:gd name="connsiteY7" fmla="*/ 0 h 345281"/>
                <a:gd name="connsiteX0" fmla="*/ 164305 w 269080"/>
                <a:gd name="connsiteY0" fmla="*/ 328612 h 328612"/>
                <a:gd name="connsiteX1" fmla="*/ 7143 w 269080"/>
                <a:gd name="connsiteY1" fmla="*/ 292894 h 328612"/>
                <a:gd name="connsiteX2" fmla="*/ 264318 w 269080"/>
                <a:gd name="connsiteY2" fmla="*/ 250031 h 328612"/>
                <a:gd name="connsiteX3" fmla="*/ 2380 w 269080"/>
                <a:gd name="connsiteY3" fmla="*/ 204787 h 328612"/>
                <a:gd name="connsiteX4" fmla="*/ 261937 w 269080"/>
                <a:gd name="connsiteY4" fmla="*/ 164306 h 328612"/>
                <a:gd name="connsiteX5" fmla="*/ 0 w 269080"/>
                <a:gd name="connsiteY5" fmla="*/ 104775 h 328612"/>
                <a:gd name="connsiteX6" fmla="*/ 269080 w 269080"/>
                <a:gd name="connsiteY6" fmla="*/ 71438 h 328612"/>
                <a:gd name="connsiteX7" fmla="*/ 2381 w 269080"/>
                <a:gd name="connsiteY7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080" h="328612">
                  <a:moveTo>
                    <a:pt x="164305" y="328612"/>
                  </a:moveTo>
                  <a:lnTo>
                    <a:pt x="7143" y="292894"/>
                  </a:lnTo>
                  <a:lnTo>
                    <a:pt x="264318" y="250031"/>
                  </a:lnTo>
                  <a:lnTo>
                    <a:pt x="2380" y="204787"/>
                  </a:lnTo>
                  <a:lnTo>
                    <a:pt x="261937" y="164306"/>
                  </a:lnTo>
                  <a:lnTo>
                    <a:pt x="0" y="104775"/>
                  </a:lnTo>
                  <a:lnTo>
                    <a:pt x="269080" y="71438"/>
                  </a:lnTo>
                  <a:lnTo>
                    <a:pt x="238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202713B7-FB3C-482C-90AF-5300B77C32EA}"/>
                </a:ext>
              </a:extLst>
            </p:cNvPr>
            <p:cNvSpPr/>
            <p:nvPr/>
          </p:nvSpPr>
          <p:spPr>
            <a:xfrm>
              <a:off x="1111357" y="2936168"/>
              <a:ext cx="2122109" cy="487489"/>
            </a:xfrm>
            <a:custGeom>
              <a:avLst/>
              <a:gdLst>
                <a:gd name="connsiteX0" fmla="*/ 0 w 857250"/>
                <a:gd name="connsiteY0" fmla="*/ 0 h 1104900"/>
                <a:gd name="connsiteX1" fmla="*/ 857250 w 857250"/>
                <a:gd name="connsiteY1" fmla="*/ 0 h 1104900"/>
                <a:gd name="connsiteX2" fmla="*/ 857250 w 85725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1104900">
                  <a:moveTo>
                    <a:pt x="0" y="0"/>
                  </a:moveTo>
                  <a:lnTo>
                    <a:pt x="857250" y="0"/>
                  </a:lnTo>
                  <a:lnTo>
                    <a:pt x="857250" y="11049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>
              <a:extLst>
                <a:ext uri="{FF2B5EF4-FFF2-40B4-BE49-F238E27FC236}">
                  <a16:creationId xmlns:a16="http://schemas.microsoft.com/office/drawing/2014/main" id="{CABDF8EB-4775-44A9-809D-8F8217C164CE}"/>
                </a:ext>
              </a:extLst>
            </p:cNvPr>
            <p:cNvSpPr/>
            <p:nvPr/>
          </p:nvSpPr>
          <p:spPr>
            <a:xfrm>
              <a:off x="1057112" y="2883481"/>
              <a:ext cx="144012" cy="1440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9" name="Content Placeholder 2">
            <a:extLst>
              <a:ext uri="{FF2B5EF4-FFF2-40B4-BE49-F238E27FC236}">
                <a16:creationId xmlns:a16="http://schemas.microsoft.com/office/drawing/2014/main" id="{E47AF821-CC15-4093-A718-E5190C9D2A94}"/>
              </a:ext>
            </a:extLst>
          </p:cNvPr>
          <p:cNvSpPr txBox="1">
            <a:spLocks/>
          </p:cNvSpPr>
          <p:nvPr/>
        </p:nvSpPr>
        <p:spPr bwMode="auto">
          <a:xfrm>
            <a:off x="5855917" y="6093296"/>
            <a:ext cx="3460009" cy="494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变压式节流调速回路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A85CEF82-AE4B-433E-AF66-BCF584BD1AAA}"/>
              </a:ext>
            </a:extLst>
          </p:cNvPr>
          <p:cNvSpPr txBox="1"/>
          <p:nvPr/>
        </p:nvSpPr>
        <p:spPr>
          <a:xfrm>
            <a:off x="7020272" y="2708920"/>
            <a:ext cx="117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控制流入流量</a:t>
            </a: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B04BC000-394A-4222-851A-99E4342A52C6}"/>
              </a:ext>
            </a:extLst>
          </p:cNvPr>
          <p:cNvSpPr/>
          <p:nvPr/>
        </p:nvSpPr>
        <p:spPr>
          <a:xfrm>
            <a:off x="5652121" y="4195934"/>
            <a:ext cx="1266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泵压力随负载变化</a:t>
            </a:r>
            <a:endParaRPr lang="zh-CN" altLang="en-US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2F257B16-C755-4D5E-94C6-3F7BC2467D73}"/>
              </a:ext>
            </a:extLst>
          </p:cNvPr>
          <p:cNvSpPr txBox="1"/>
          <p:nvPr/>
        </p:nvSpPr>
        <p:spPr>
          <a:xfrm>
            <a:off x="7524328" y="4937124"/>
            <a:ext cx="1008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溢流阀作安全阀使用</a:t>
            </a:r>
          </a:p>
        </p:txBody>
      </p:sp>
    </p:spTree>
    <p:extLst>
      <p:ext uri="{BB962C8B-B14F-4D97-AF65-F5344CB8AC3E}">
        <p14:creationId xmlns:p14="http://schemas.microsoft.com/office/powerpoint/2010/main" val="211388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C7C4B2-C286-4473-AE08-7FE69CFFB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定压式节流调速回路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C53562-A23B-4715-9547-539F96757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92695"/>
            <a:ext cx="8640960" cy="1602297"/>
          </a:xfrm>
        </p:spPr>
        <p:txBody>
          <a:bodyPr/>
          <a:lstStyle/>
          <a:p>
            <a:pPr lvl="1">
              <a:lnSpc>
                <a:spcPct val="150000"/>
              </a:lnSpc>
            </a:pPr>
            <a:r>
              <a:rPr lang="zh-CN" altLang="en-US" dirty="0"/>
              <a:t>基本组成：定量泵并联溢流阀，泵压力恒定，所以称为定压式。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调速原理：节流阀调节油缸流量，多余油液经溢流阀流回油箱。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根据节流阀设置位置分类：进口节流式、出口节流式</a:t>
            </a:r>
            <a:endParaRPr lang="en-US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76D5BAF-2CF2-4AC7-90F0-40B5C2C1FEE5}"/>
              </a:ext>
            </a:extLst>
          </p:cNvPr>
          <p:cNvGrpSpPr/>
          <p:nvPr/>
        </p:nvGrpSpPr>
        <p:grpSpPr>
          <a:xfrm>
            <a:off x="0" y="2366998"/>
            <a:ext cx="9144000" cy="4497683"/>
            <a:chOff x="0" y="2303402"/>
            <a:chExt cx="9144000" cy="4561280"/>
          </a:xfrm>
        </p:grpSpPr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7131CDB1-D46F-4C37-B49A-C3A20E7D33F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124987" y="6237312"/>
              <a:ext cx="193387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en-US" altLang="zh-CN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a)</a:t>
              </a: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进口节流式</a:t>
              </a:r>
              <a:endPara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9" name="Content Placeholder 2">
              <a:extLst>
                <a:ext uri="{FF2B5EF4-FFF2-40B4-BE49-F238E27FC236}">
                  <a16:creationId xmlns:a16="http://schemas.microsoft.com/office/drawing/2014/main" id="{382A2BD1-741A-43F4-BD33-B7AFC3119E14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5707638" y="6237312"/>
              <a:ext cx="1933878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en-US" altLang="zh-CN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b)</a:t>
              </a: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出口节流式</a:t>
              </a:r>
              <a:endPara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0" name="Content Placeholder 2">
              <a:extLst>
                <a:ext uri="{FF2B5EF4-FFF2-40B4-BE49-F238E27FC236}">
                  <a16:creationId xmlns:a16="http://schemas.microsoft.com/office/drawing/2014/main" id="{94E05D83-2FEE-4452-AC41-EAB89F32FBC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10617" y="6432634"/>
              <a:ext cx="3434514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图</a:t>
              </a:r>
              <a:r>
                <a:rPr lang="en-US" altLang="zh-CN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8-1 </a:t>
              </a:r>
              <a:r>
                <a: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rPr>
                <a:t>定压式节流调速回路</a:t>
              </a:r>
              <a:endPara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99B815BB-3E20-434F-865A-1D1D30B49255}"/>
                </a:ext>
              </a:extLst>
            </p:cNvPr>
            <p:cNvGrpSpPr/>
            <p:nvPr/>
          </p:nvGrpSpPr>
          <p:grpSpPr>
            <a:xfrm>
              <a:off x="7669613" y="3082525"/>
              <a:ext cx="1474387" cy="759256"/>
              <a:chOff x="7193294" y="3476441"/>
              <a:chExt cx="1474387" cy="759256"/>
            </a:xfrm>
          </p:grpSpPr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17E195B2-B50A-49A1-86E9-65FAF06FFF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93295" y="4027473"/>
                <a:ext cx="492199" cy="1"/>
              </a:xfrm>
              <a:prstGeom prst="line">
                <a:avLst/>
              </a:prstGeom>
              <a:ln>
                <a:solidFill>
                  <a:srgbClr val="92D050"/>
                </a:solidFill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756F9321-94CB-42C9-BB79-5110F22488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193294" y="3673958"/>
                <a:ext cx="492199" cy="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4"/>
              </a:lnRef>
              <a:fillRef idx="0">
                <a:schemeClr val="accent4"/>
              </a:fillRef>
              <a:effectRef idx="1">
                <a:schemeClr val="accent4"/>
              </a:effectRef>
              <a:fontRef idx="minor">
                <a:schemeClr val="tx1"/>
              </a:fontRef>
            </p:style>
          </p:cxnSp>
          <p:sp>
            <p:nvSpPr>
              <p:cNvPr id="112" name="Content Placeholder 2">
                <a:extLst>
                  <a:ext uri="{FF2B5EF4-FFF2-40B4-BE49-F238E27FC236}">
                    <a16:creationId xmlns:a16="http://schemas.microsoft.com/office/drawing/2014/main" id="{7B6589BC-A0B0-436F-938D-D34EED03BE3F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725856" y="3476441"/>
                <a:ext cx="941825" cy="3796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8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进油路</a:t>
                </a:r>
                <a:endParaRPr lang="en-US" altLang="zh-CN" sz="180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113" name="Content Placeholder 2">
                <a:extLst>
                  <a:ext uri="{FF2B5EF4-FFF2-40B4-BE49-F238E27FC236}">
                    <a16:creationId xmlns:a16="http://schemas.microsoft.com/office/drawing/2014/main" id="{2DE2EE0D-6DFE-4A3C-AA12-664609C051F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7725856" y="3856069"/>
                <a:ext cx="941825" cy="3796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8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回油路</a:t>
                </a:r>
                <a:endParaRPr lang="en-US" altLang="zh-CN" sz="180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0E9B8F10-7E4A-4ACC-95BF-B8A3F15B2609}"/>
                </a:ext>
              </a:extLst>
            </p:cNvPr>
            <p:cNvSpPr/>
            <p:nvPr/>
          </p:nvSpPr>
          <p:spPr>
            <a:xfrm>
              <a:off x="2259556" y="2315748"/>
              <a:ext cx="1227278" cy="54447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A375A668-F90F-41CE-92F2-9A1EBD21BD85}"/>
                </a:ext>
              </a:extLst>
            </p:cNvPr>
            <p:cNvSpPr/>
            <p:nvPr/>
          </p:nvSpPr>
          <p:spPr>
            <a:xfrm>
              <a:off x="1283359" y="2316297"/>
              <a:ext cx="768580" cy="54447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: 形状 51">
              <a:extLst>
                <a:ext uri="{FF2B5EF4-FFF2-40B4-BE49-F238E27FC236}">
                  <a16:creationId xmlns:a16="http://schemas.microsoft.com/office/drawing/2014/main" id="{56C0132C-D30C-4679-9B60-D71406BEA35C}"/>
                </a:ext>
              </a:extLst>
            </p:cNvPr>
            <p:cNvSpPr/>
            <p:nvPr/>
          </p:nvSpPr>
          <p:spPr>
            <a:xfrm>
              <a:off x="3344518" y="5075583"/>
              <a:ext cx="437112" cy="198688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任意多边形: 形状 52">
              <a:extLst>
                <a:ext uri="{FF2B5EF4-FFF2-40B4-BE49-F238E27FC236}">
                  <a16:creationId xmlns:a16="http://schemas.microsoft.com/office/drawing/2014/main" id="{73CBB582-EB46-4DA9-A84F-6BAA69277922}"/>
                </a:ext>
              </a:extLst>
            </p:cNvPr>
            <p:cNvSpPr/>
            <p:nvPr/>
          </p:nvSpPr>
          <p:spPr>
            <a:xfrm>
              <a:off x="2873194" y="4373796"/>
              <a:ext cx="689880" cy="889180"/>
            </a:xfrm>
            <a:custGeom>
              <a:avLst/>
              <a:gdLst>
                <a:gd name="connsiteX0" fmla="*/ 0 w 857250"/>
                <a:gd name="connsiteY0" fmla="*/ 0 h 1104900"/>
                <a:gd name="connsiteX1" fmla="*/ 857250 w 857250"/>
                <a:gd name="connsiteY1" fmla="*/ 0 h 1104900"/>
                <a:gd name="connsiteX2" fmla="*/ 857250 w 85725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1104900">
                  <a:moveTo>
                    <a:pt x="0" y="0"/>
                  </a:moveTo>
                  <a:lnTo>
                    <a:pt x="857250" y="0"/>
                  </a:lnTo>
                  <a:lnTo>
                    <a:pt x="857250" y="11049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4" name="直接连接符 53">
              <a:extLst>
                <a:ext uri="{FF2B5EF4-FFF2-40B4-BE49-F238E27FC236}">
                  <a16:creationId xmlns:a16="http://schemas.microsoft.com/office/drawing/2014/main" id="{E9BBF9A8-9258-4592-B7B0-478D25453753}"/>
                </a:ext>
              </a:extLst>
            </p:cNvPr>
            <p:cNvCxnSpPr>
              <a:cxnSpLocks/>
              <a:stCxn id="73" idx="0"/>
            </p:cNvCxnSpPr>
            <p:nvPr/>
          </p:nvCxnSpPr>
          <p:spPr>
            <a:xfrm flipV="1">
              <a:off x="1482415" y="2873865"/>
              <a:ext cx="0" cy="201060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83720F00-D758-4299-943C-6CF8FA4287A2}"/>
                </a:ext>
              </a:extLst>
            </p:cNvPr>
            <p:cNvCxnSpPr>
              <a:cxnSpLocks/>
              <a:stCxn id="62" idx="1"/>
              <a:endCxn id="61" idx="6"/>
            </p:cNvCxnSpPr>
            <p:nvPr/>
          </p:nvCxnSpPr>
          <p:spPr>
            <a:xfrm flipH="1" flipV="1">
              <a:off x="1549892" y="4371737"/>
              <a:ext cx="744352" cy="248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BF61386E-34F7-488B-83B6-468A1D1159BD}"/>
                </a:ext>
              </a:extLst>
            </p:cNvPr>
            <p:cNvSpPr/>
            <p:nvPr/>
          </p:nvSpPr>
          <p:spPr>
            <a:xfrm>
              <a:off x="1772162" y="5165413"/>
              <a:ext cx="289745" cy="13351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>
              <a:extLst>
                <a:ext uri="{FF2B5EF4-FFF2-40B4-BE49-F238E27FC236}">
                  <a16:creationId xmlns:a16="http://schemas.microsoft.com/office/drawing/2014/main" id="{4019D05E-C199-47DB-B774-AEF9F838FA7B}"/>
                </a:ext>
              </a:extLst>
            </p:cNvPr>
            <p:cNvGrpSpPr/>
            <p:nvPr/>
          </p:nvGrpSpPr>
          <p:grpSpPr>
            <a:xfrm>
              <a:off x="1134720" y="4884473"/>
              <a:ext cx="695390" cy="695390"/>
              <a:chOff x="1475656" y="3911172"/>
              <a:chExt cx="864096" cy="864096"/>
            </a:xfrm>
          </p:grpSpPr>
          <p:sp>
            <p:nvSpPr>
              <p:cNvPr id="72" name="椭圆 71">
                <a:extLst>
                  <a:ext uri="{FF2B5EF4-FFF2-40B4-BE49-F238E27FC236}">
                    <a16:creationId xmlns:a16="http://schemas.microsoft.com/office/drawing/2014/main" id="{37ACA7C4-5D45-4A27-87AD-01A247AA1CE5}"/>
                  </a:ext>
                </a:extLst>
              </p:cNvPr>
              <p:cNvSpPr/>
              <p:nvPr/>
            </p:nvSpPr>
            <p:spPr>
              <a:xfrm>
                <a:off x="1475656" y="3911172"/>
                <a:ext cx="864096" cy="86409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3" name="等腰三角形 72">
                <a:extLst>
                  <a:ext uri="{FF2B5EF4-FFF2-40B4-BE49-F238E27FC236}">
                    <a16:creationId xmlns:a16="http://schemas.microsoft.com/office/drawing/2014/main" id="{5F44198C-256E-4FC2-8A4A-C76FAF0D53E1}"/>
                  </a:ext>
                </a:extLst>
              </p:cNvPr>
              <p:cNvSpPr/>
              <p:nvPr/>
            </p:nvSpPr>
            <p:spPr>
              <a:xfrm>
                <a:off x="1750812" y="3911172"/>
                <a:ext cx="313784" cy="245913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8" name="弧形 57">
              <a:extLst>
                <a:ext uri="{FF2B5EF4-FFF2-40B4-BE49-F238E27FC236}">
                  <a16:creationId xmlns:a16="http://schemas.microsoft.com/office/drawing/2014/main" id="{52496108-4A35-4700-BF98-C1260F6260A8}"/>
                </a:ext>
              </a:extLst>
            </p:cNvPr>
            <p:cNvSpPr/>
            <p:nvPr/>
          </p:nvSpPr>
          <p:spPr>
            <a:xfrm>
              <a:off x="1011982" y="4884473"/>
              <a:ext cx="470433" cy="695390"/>
            </a:xfrm>
            <a:prstGeom prst="arc">
              <a:avLst>
                <a:gd name="adj1" fmla="val 6923903"/>
                <a:gd name="adj2" fmla="val 14648334"/>
              </a:avLst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5D3F3585-0E53-4DCE-B0DD-9B72CB4A481A}"/>
                </a:ext>
              </a:extLst>
            </p:cNvPr>
            <p:cNvSpPr/>
            <p:nvPr/>
          </p:nvSpPr>
          <p:spPr>
            <a:xfrm>
              <a:off x="1273389" y="6003118"/>
              <a:ext cx="437112" cy="198688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A85FFB6A-3D5D-4DBF-AA97-DEC82A1E64B2}"/>
                </a:ext>
              </a:extLst>
            </p:cNvPr>
            <p:cNvCxnSpPr>
              <a:cxnSpLocks/>
              <a:endCxn id="72" idx="4"/>
            </p:cNvCxnSpPr>
            <p:nvPr/>
          </p:nvCxnSpPr>
          <p:spPr>
            <a:xfrm flipV="1">
              <a:off x="1477651" y="5579863"/>
              <a:ext cx="4764" cy="62194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61" name="椭圆 60">
              <a:extLst>
                <a:ext uri="{FF2B5EF4-FFF2-40B4-BE49-F238E27FC236}">
                  <a16:creationId xmlns:a16="http://schemas.microsoft.com/office/drawing/2014/main" id="{85534AD2-833D-421B-9446-B15E048286A6}"/>
                </a:ext>
              </a:extLst>
            </p:cNvPr>
            <p:cNvSpPr/>
            <p:nvPr/>
          </p:nvSpPr>
          <p:spPr>
            <a:xfrm>
              <a:off x="1433997" y="4313789"/>
              <a:ext cx="115895" cy="115895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65624362-B573-4FD0-BAA1-64464FFBDC51}"/>
                </a:ext>
              </a:extLst>
            </p:cNvPr>
            <p:cNvSpPr/>
            <p:nvPr/>
          </p:nvSpPr>
          <p:spPr>
            <a:xfrm>
              <a:off x="2294244" y="4084477"/>
              <a:ext cx="579492" cy="57949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8C2572B1-8917-426C-8858-1BE61A45B82C}"/>
                </a:ext>
              </a:extLst>
            </p:cNvPr>
            <p:cNvCxnSpPr>
              <a:cxnSpLocks/>
            </p:cNvCxnSpPr>
            <p:nvPr/>
          </p:nvCxnSpPr>
          <p:spPr>
            <a:xfrm>
              <a:off x="2294244" y="4554390"/>
              <a:ext cx="57949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4" name="任意多边形: 形状 63">
              <a:extLst>
                <a:ext uri="{FF2B5EF4-FFF2-40B4-BE49-F238E27FC236}">
                  <a16:creationId xmlns:a16="http://schemas.microsoft.com/office/drawing/2014/main" id="{E82D8442-A669-4CF5-AB78-44F725A98BAE}"/>
                </a:ext>
              </a:extLst>
            </p:cNvPr>
            <p:cNvSpPr/>
            <p:nvPr/>
          </p:nvSpPr>
          <p:spPr>
            <a:xfrm>
              <a:off x="1996055" y="4380542"/>
              <a:ext cx="595705" cy="560664"/>
            </a:xfrm>
            <a:custGeom>
              <a:avLst/>
              <a:gdLst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40229 w 740229"/>
                <a:gd name="connsiteY4" fmla="*/ 464457 h 696685"/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37848 w 740229"/>
                <a:gd name="connsiteY4" fmla="*/ 381113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229" h="696685">
                  <a:moveTo>
                    <a:pt x="333829" y="0"/>
                  </a:moveTo>
                  <a:lnTo>
                    <a:pt x="0" y="333829"/>
                  </a:lnTo>
                  <a:lnTo>
                    <a:pt x="0" y="696685"/>
                  </a:lnTo>
                  <a:lnTo>
                    <a:pt x="740229" y="696685"/>
                  </a:lnTo>
                  <a:cubicBezTo>
                    <a:pt x="739435" y="591494"/>
                    <a:pt x="738642" y="486304"/>
                    <a:pt x="737848" y="381113"/>
                  </a:cubicBezTo>
                </a:path>
              </a:pathLst>
            </a:cu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弧形 64">
              <a:extLst>
                <a:ext uri="{FF2B5EF4-FFF2-40B4-BE49-F238E27FC236}">
                  <a16:creationId xmlns:a16="http://schemas.microsoft.com/office/drawing/2014/main" id="{78C84CD3-5EBD-4499-8DF8-71A69FA4D9B2}"/>
                </a:ext>
              </a:extLst>
            </p:cNvPr>
            <p:cNvSpPr/>
            <p:nvPr/>
          </p:nvSpPr>
          <p:spPr>
            <a:xfrm>
              <a:off x="1215999" y="3337459"/>
              <a:ext cx="198844" cy="515222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弧形 65">
              <a:extLst>
                <a:ext uri="{FF2B5EF4-FFF2-40B4-BE49-F238E27FC236}">
                  <a16:creationId xmlns:a16="http://schemas.microsoft.com/office/drawing/2014/main" id="{0491AD8F-0A93-475F-9007-B134BD68E931}"/>
                </a:ext>
              </a:extLst>
            </p:cNvPr>
            <p:cNvSpPr/>
            <p:nvPr/>
          </p:nvSpPr>
          <p:spPr>
            <a:xfrm flipH="1">
              <a:off x="1547187" y="3335195"/>
              <a:ext cx="224972" cy="515222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B899EC9A-AF63-4791-822B-5B3A1D1097F6}"/>
                </a:ext>
              </a:extLst>
            </p:cNvPr>
            <p:cNvCxnSpPr>
              <a:cxnSpLocks/>
            </p:cNvCxnSpPr>
            <p:nvPr/>
          </p:nvCxnSpPr>
          <p:spPr>
            <a:xfrm>
              <a:off x="1273389" y="3453356"/>
              <a:ext cx="464153" cy="3391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69" name="任意多边形: 形状 68">
              <a:extLst>
                <a:ext uri="{FF2B5EF4-FFF2-40B4-BE49-F238E27FC236}">
                  <a16:creationId xmlns:a16="http://schemas.microsoft.com/office/drawing/2014/main" id="{5104EAB7-A4D7-4A2E-8FB1-F56C5F033C63}"/>
                </a:ext>
              </a:extLst>
            </p:cNvPr>
            <p:cNvSpPr/>
            <p:nvPr/>
          </p:nvSpPr>
          <p:spPr>
            <a:xfrm>
              <a:off x="2966882" y="3301997"/>
              <a:ext cx="437112" cy="198688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A59FE64A-582A-44BA-84AC-C417328FE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85439" y="2873093"/>
              <a:ext cx="4764" cy="621943"/>
            </a:xfrm>
            <a:prstGeom prst="line">
              <a:avLst/>
            </a:prstGeom>
            <a:ln>
              <a:solidFill>
                <a:srgbClr val="92D050"/>
              </a:solidFill>
            </a:ln>
            <a:effectLst>
              <a:outerShdw blurRad="40000" dist="20000" dir="5400000" rotWithShape="0">
                <a:srgbClr val="92D05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BBFFCA56-AD7F-45E4-B890-5D9D5FCF267D}"/>
                </a:ext>
              </a:extLst>
            </p:cNvPr>
            <p:cNvSpPr/>
            <p:nvPr/>
          </p:nvSpPr>
          <p:spPr>
            <a:xfrm>
              <a:off x="2032290" y="2303402"/>
              <a:ext cx="232338" cy="568421"/>
            </a:xfrm>
            <a:prstGeom prst="rect">
              <a:avLst/>
            </a:prstGeom>
            <a:ln w="1270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CA87F3AA-E73B-4387-81A3-11BE15516DBB}"/>
                </a:ext>
              </a:extLst>
            </p:cNvPr>
            <p:cNvSpPr/>
            <p:nvPr/>
          </p:nvSpPr>
          <p:spPr>
            <a:xfrm>
              <a:off x="1273389" y="2303402"/>
              <a:ext cx="2208695" cy="568421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60EDF130-D443-4D4C-B81B-0751D7819EA9}"/>
                </a:ext>
              </a:extLst>
            </p:cNvPr>
            <p:cNvSpPr/>
            <p:nvPr/>
          </p:nvSpPr>
          <p:spPr>
            <a:xfrm>
              <a:off x="2270212" y="2533727"/>
              <a:ext cx="1389422" cy="91408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7" name="直接箭头连接符 116">
              <a:extLst>
                <a:ext uri="{FF2B5EF4-FFF2-40B4-BE49-F238E27FC236}">
                  <a16:creationId xmlns:a16="http://schemas.microsoft.com/office/drawing/2014/main" id="{5C6DB3CE-4FC1-4622-8478-BED3C6181F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27990" y="3841781"/>
              <a:ext cx="524829" cy="14662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2CB529FD-9F7E-47A0-8F59-484BFF844CA6}"/>
                </a:ext>
              </a:extLst>
            </p:cNvPr>
            <p:cNvSpPr/>
            <p:nvPr/>
          </p:nvSpPr>
          <p:spPr>
            <a:xfrm>
              <a:off x="2481892" y="3712101"/>
              <a:ext cx="229122" cy="366959"/>
            </a:xfrm>
            <a:custGeom>
              <a:avLst/>
              <a:gdLst>
                <a:gd name="connsiteX0" fmla="*/ 152400 w 266700"/>
                <a:gd name="connsiteY0" fmla="*/ 342900 h 342900"/>
                <a:gd name="connsiteX1" fmla="*/ 0 w 266700"/>
                <a:gd name="connsiteY1" fmla="*/ 295275 h 342900"/>
                <a:gd name="connsiteX2" fmla="*/ 238125 w 266700"/>
                <a:gd name="connsiteY2" fmla="*/ 247650 h 342900"/>
                <a:gd name="connsiteX3" fmla="*/ 9525 w 266700"/>
                <a:gd name="connsiteY3" fmla="*/ 209550 h 342900"/>
                <a:gd name="connsiteX4" fmla="*/ 257175 w 266700"/>
                <a:gd name="connsiteY4" fmla="*/ 161925 h 342900"/>
                <a:gd name="connsiteX5" fmla="*/ 9525 w 266700"/>
                <a:gd name="connsiteY5" fmla="*/ 104775 h 342900"/>
                <a:gd name="connsiteX6" fmla="*/ 266700 w 266700"/>
                <a:gd name="connsiteY6" fmla="*/ 66675 h 342900"/>
                <a:gd name="connsiteX7" fmla="*/ 9525 w 266700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35744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57175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6700"/>
                <a:gd name="connsiteY0" fmla="*/ 342900 h 342900"/>
                <a:gd name="connsiteX1" fmla="*/ 0 w 266700"/>
                <a:gd name="connsiteY1" fmla="*/ 290513 h 342900"/>
                <a:gd name="connsiteX2" fmla="*/ 257175 w 266700"/>
                <a:gd name="connsiteY2" fmla="*/ 247650 h 342900"/>
                <a:gd name="connsiteX3" fmla="*/ 7144 w 266700"/>
                <a:gd name="connsiteY3" fmla="*/ 209550 h 342900"/>
                <a:gd name="connsiteX4" fmla="*/ 254794 w 266700"/>
                <a:gd name="connsiteY4" fmla="*/ 161925 h 342900"/>
                <a:gd name="connsiteX5" fmla="*/ 7144 w 266700"/>
                <a:gd name="connsiteY5" fmla="*/ 104775 h 342900"/>
                <a:gd name="connsiteX6" fmla="*/ 266700 w 266700"/>
                <a:gd name="connsiteY6" fmla="*/ 57150 h 342900"/>
                <a:gd name="connsiteX7" fmla="*/ 7144 w 266700"/>
                <a:gd name="connsiteY7" fmla="*/ 0 h 342900"/>
                <a:gd name="connsiteX0" fmla="*/ 150019 w 261937"/>
                <a:gd name="connsiteY0" fmla="*/ 342900 h 342900"/>
                <a:gd name="connsiteX1" fmla="*/ 0 w 261937"/>
                <a:gd name="connsiteY1" fmla="*/ 290513 h 342900"/>
                <a:gd name="connsiteX2" fmla="*/ 257175 w 261937"/>
                <a:gd name="connsiteY2" fmla="*/ 247650 h 342900"/>
                <a:gd name="connsiteX3" fmla="*/ 7144 w 261937"/>
                <a:gd name="connsiteY3" fmla="*/ 209550 h 342900"/>
                <a:gd name="connsiteX4" fmla="*/ 254794 w 261937"/>
                <a:gd name="connsiteY4" fmla="*/ 161925 h 342900"/>
                <a:gd name="connsiteX5" fmla="*/ 7144 w 261937"/>
                <a:gd name="connsiteY5" fmla="*/ 104775 h 342900"/>
                <a:gd name="connsiteX6" fmla="*/ 261937 w 261937"/>
                <a:gd name="connsiteY6" fmla="*/ 69057 h 342900"/>
                <a:gd name="connsiteX7" fmla="*/ 7144 w 261937"/>
                <a:gd name="connsiteY7" fmla="*/ 0 h 342900"/>
                <a:gd name="connsiteX0" fmla="*/ 154781 w 266699"/>
                <a:gd name="connsiteY0" fmla="*/ 345281 h 345281"/>
                <a:gd name="connsiteX1" fmla="*/ 4762 w 266699"/>
                <a:gd name="connsiteY1" fmla="*/ 292894 h 345281"/>
                <a:gd name="connsiteX2" fmla="*/ 261937 w 266699"/>
                <a:gd name="connsiteY2" fmla="*/ 250031 h 345281"/>
                <a:gd name="connsiteX3" fmla="*/ 11906 w 266699"/>
                <a:gd name="connsiteY3" fmla="*/ 211931 h 345281"/>
                <a:gd name="connsiteX4" fmla="*/ 259556 w 266699"/>
                <a:gd name="connsiteY4" fmla="*/ 164306 h 345281"/>
                <a:gd name="connsiteX5" fmla="*/ 11906 w 266699"/>
                <a:gd name="connsiteY5" fmla="*/ 107156 h 345281"/>
                <a:gd name="connsiteX6" fmla="*/ 266699 w 266699"/>
                <a:gd name="connsiteY6" fmla="*/ 71438 h 345281"/>
                <a:gd name="connsiteX7" fmla="*/ 0 w 266699"/>
                <a:gd name="connsiteY7" fmla="*/ 0 h 345281"/>
                <a:gd name="connsiteX0" fmla="*/ 154782 w 266700"/>
                <a:gd name="connsiteY0" fmla="*/ 345281 h 345281"/>
                <a:gd name="connsiteX1" fmla="*/ 4763 w 266700"/>
                <a:gd name="connsiteY1" fmla="*/ 292894 h 345281"/>
                <a:gd name="connsiteX2" fmla="*/ 261938 w 266700"/>
                <a:gd name="connsiteY2" fmla="*/ 250031 h 345281"/>
                <a:gd name="connsiteX3" fmla="*/ 0 w 266700"/>
                <a:gd name="connsiteY3" fmla="*/ 204787 h 345281"/>
                <a:gd name="connsiteX4" fmla="*/ 259557 w 266700"/>
                <a:gd name="connsiteY4" fmla="*/ 164306 h 345281"/>
                <a:gd name="connsiteX5" fmla="*/ 11907 w 266700"/>
                <a:gd name="connsiteY5" fmla="*/ 107156 h 345281"/>
                <a:gd name="connsiteX6" fmla="*/ 266700 w 266700"/>
                <a:gd name="connsiteY6" fmla="*/ 71438 h 345281"/>
                <a:gd name="connsiteX7" fmla="*/ 1 w 266700"/>
                <a:gd name="connsiteY7" fmla="*/ 0 h 345281"/>
                <a:gd name="connsiteX0" fmla="*/ 157162 w 269080"/>
                <a:gd name="connsiteY0" fmla="*/ 345281 h 345281"/>
                <a:gd name="connsiteX1" fmla="*/ 7143 w 269080"/>
                <a:gd name="connsiteY1" fmla="*/ 292894 h 345281"/>
                <a:gd name="connsiteX2" fmla="*/ 264318 w 269080"/>
                <a:gd name="connsiteY2" fmla="*/ 250031 h 345281"/>
                <a:gd name="connsiteX3" fmla="*/ 2380 w 269080"/>
                <a:gd name="connsiteY3" fmla="*/ 204787 h 345281"/>
                <a:gd name="connsiteX4" fmla="*/ 261937 w 269080"/>
                <a:gd name="connsiteY4" fmla="*/ 164306 h 345281"/>
                <a:gd name="connsiteX5" fmla="*/ 0 w 269080"/>
                <a:gd name="connsiteY5" fmla="*/ 104775 h 345281"/>
                <a:gd name="connsiteX6" fmla="*/ 269080 w 269080"/>
                <a:gd name="connsiteY6" fmla="*/ 71438 h 345281"/>
                <a:gd name="connsiteX7" fmla="*/ 2381 w 269080"/>
                <a:gd name="connsiteY7" fmla="*/ 0 h 345281"/>
                <a:gd name="connsiteX0" fmla="*/ 164305 w 269080"/>
                <a:gd name="connsiteY0" fmla="*/ 328612 h 328612"/>
                <a:gd name="connsiteX1" fmla="*/ 7143 w 269080"/>
                <a:gd name="connsiteY1" fmla="*/ 292894 h 328612"/>
                <a:gd name="connsiteX2" fmla="*/ 264318 w 269080"/>
                <a:gd name="connsiteY2" fmla="*/ 250031 h 328612"/>
                <a:gd name="connsiteX3" fmla="*/ 2380 w 269080"/>
                <a:gd name="connsiteY3" fmla="*/ 204787 h 328612"/>
                <a:gd name="connsiteX4" fmla="*/ 261937 w 269080"/>
                <a:gd name="connsiteY4" fmla="*/ 164306 h 328612"/>
                <a:gd name="connsiteX5" fmla="*/ 0 w 269080"/>
                <a:gd name="connsiteY5" fmla="*/ 104775 h 328612"/>
                <a:gd name="connsiteX6" fmla="*/ 269080 w 269080"/>
                <a:gd name="connsiteY6" fmla="*/ 71438 h 328612"/>
                <a:gd name="connsiteX7" fmla="*/ 2381 w 269080"/>
                <a:gd name="connsiteY7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080" h="328612">
                  <a:moveTo>
                    <a:pt x="164305" y="328612"/>
                  </a:moveTo>
                  <a:lnTo>
                    <a:pt x="7143" y="292894"/>
                  </a:lnTo>
                  <a:lnTo>
                    <a:pt x="264318" y="250031"/>
                  </a:lnTo>
                  <a:lnTo>
                    <a:pt x="2380" y="204787"/>
                  </a:lnTo>
                  <a:lnTo>
                    <a:pt x="261937" y="164306"/>
                  </a:lnTo>
                  <a:lnTo>
                    <a:pt x="0" y="104775"/>
                  </a:lnTo>
                  <a:lnTo>
                    <a:pt x="269080" y="71438"/>
                  </a:lnTo>
                  <a:lnTo>
                    <a:pt x="238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任意多边形: 形状 92">
              <a:extLst>
                <a:ext uri="{FF2B5EF4-FFF2-40B4-BE49-F238E27FC236}">
                  <a16:creationId xmlns:a16="http://schemas.microsoft.com/office/drawing/2014/main" id="{A1A5B58A-1E09-4C99-A433-4BAFB306AF0A}"/>
                </a:ext>
              </a:extLst>
            </p:cNvPr>
            <p:cNvSpPr/>
            <p:nvPr/>
          </p:nvSpPr>
          <p:spPr>
            <a:xfrm>
              <a:off x="6852577" y="3850159"/>
              <a:ext cx="437040" cy="198655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4" name="直接连接符 93">
              <a:extLst>
                <a:ext uri="{FF2B5EF4-FFF2-40B4-BE49-F238E27FC236}">
                  <a16:creationId xmlns:a16="http://schemas.microsoft.com/office/drawing/2014/main" id="{A21DE86D-DF97-45B3-AEFD-1B0FE2D0A3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75860" y="2872999"/>
              <a:ext cx="0" cy="1175814"/>
            </a:xfrm>
            <a:prstGeom prst="line">
              <a:avLst/>
            </a:prstGeom>
            <a:ln>
              <a:solidFill>
                <a:srgbClr val="92D050"/>
              </a:solidFill>
            </a:ln>
            <a:effectLst>
              <a:outerShdw blurRad="40000" dist="20000" dir="5400000" rotWithShape="0">
                <a:srgbClr val="92D050">
                  <a:alpha val="38000"/>
                </a:srgbClr>
              </a:outerShdw>
            </a:effectLst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D8D7AEC8-54FE-45BC-95F6-9ACDC7864695}"/>
                </a:ext>
              </a:extLst>
            </p:cNvPr>
            <p:cNvSpPr/>
            <p:nvPr/>
          </p:nvSpPr>
          <p:spPr>
            <a:xfrm>
              <a:off x="7230149" y="5075121"/>
              <a:ext cx="437040" cy="198655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CD693CA9-69CE-43D4-BB48-C788CAEB2E3B}"/>
                </a:ext>
              </a:extLst>
            </p:cNvPr>
            <p:cNvSpPr/>
            <p:nvPr/>
          </p:nvSpPr>
          <p:spPr>
            <a:xfrm>
              <a:off x="6758905" y="4373451"/>
              <a:ext cx="689765" cy="889031"/>
            </a:xfrm>
            <a:custGeom>
              <a:avLst/>
              <a:gdLst>
                <a:gd name="connsiteX0" fmla="*/ 0 w 857250"/>
                <a:gd name="connsiteY0" fmla="*/ 0 h 1104900"/>
                <a:gd name="connsiteX1" fmla="*/ 857250 w 857250"/>
                <a:gd name="connsiteY1" fmla="*/ 0 h 1104900"/>
                <a:gd name="connsiteX2" fmla="*/ 857250 w 857250"/>
                <a:gd name="connsiteY2" fmla="*/ 110490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7250" h="1104900">
                  <a:moveTo>
                    <a:pt x="0" y="0"/>
                  </a:moveTo>
                  <a:lnTo>
                    <a:pt x="857250" y="0"/>
                  </a:lnTo>
                  <a:lnTo>
                    <a:pt x="857250" y="1104900"/>
                  </a:lnTo>
                </a:path>
              </a:pathLst>
            </a:cu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41C9D579-DC84-48AB-BF61-C831A3E9C566}"/>
                </a:ext>
              </a:extLst>
            </p:cNvPr>
            <p:cNvCxnSpPr>
              <a:cxnSpLocks/>
              <a:stCxn id="97" idx="0"/>
            </p:cNvCxnSpPr>
            <p:nvPr/>
          </p:nvCxnSpPr>
          <p:spPr>
            <a:xfrm flipV="1">
              <a:off x="5368357" y="2873770"/>
              <a:ext cx="0" cy="2010273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F889FDE1-5CCD-47F1-9717-54CDCB76E57A}"/>
                </a:ext>
              </a:extLst>
            </p:cNvPr>
            <p:cNvCxnSpPr>
              <a:cxnSpLocks/>
              <a:stCxn id="86" idx="1"/>
              <a:endCxn id="85" idx="6"/>
            </p:cNvCxnSpPr>
            <p:nvPr/>
          </p:nvCxnSpPr>
          <p:spPr>
            <a:xfrm flipH="1" flipV="1">
              <a:off x="5435823" y="4371392"/>
              <a:ext cx="744228" cy="2484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DC919F5B-3210-4D35-8A66-D35C1668A28B}"/>
                </a:ext>
              </a:extLst>
            </p:cNvPr>
            <p:cNvSpPr/>
            <p:nvPr/>
          </p:nvSpPr>
          <p:spPr>
            <a:xfrm>
              <a:off x="5658055" y="5164937"/>
              <a:ext cx="289698" cy="133487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1" name="组合 80">
              <a:extLst>
                <a:ext uri="{FF2B5EF4-FFF2-40B4-BE49-F238E27FC236}">
                  <a16:creationId xmlns:a16="http://schemas.microsoft.com/office/drawing/2014/main" id="{9105C67A-CFEA-4FA6-BF71-E730E56D5809}"/>
                </a:ext>
              </a:extLst>
            </p:cNvPr>
            <p:cNvGrpSpPr/>
            <p:nvPr/>
          </p:nvGrpSpPr>
          <p:grpSpPr>
            <a:xfrm>
              <a:off x="5020720" y="4884043"/>
              <a:ext cx="695275" cy="695273"/>
              <a:chOff x="1475656" y="3911172"/>
              <a:chExt cx="864096" cy="864096"/>
            </a:xfrm>
          </p:grpSpPr>
          <p:sp>
            <p:nvSpPr>
              <p:cNvPr id="96" name="椭圆 95">
                <a:extLst>
                  <a:ext uri="{FF2B5EF4-FFF2-40B4-BE49-F238E27FC236}">
                    <a16:creationId xmlns:a16="http://schemas.microsoft.com/office/drawing/2014/main" id="{02A374F2-2DB3-4DAE-A9C2-2658B4682B99}"/>
                  </a:ext>
                </a:extLst>
              </p:cNvPr>
              <p:cNvSpPr/>
              <p:nvPr/>
            </p:nvSpPr>
            <p:spPr>
              <a:xfrm>
                <a:off x="1475656" y="3911172"/>
                <a:ext cx="864096" cy="864096"/>
              </a:xfrm>
              <a:prstGeom prst="ellipse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等腰三角形 96">
                <a:extLst>
                  <a:ext uri="{FF2B5EF4-FFF2-40B4-BE49-F238E27FC236}">
                    <a16:creationId xmlns:a16="http://schemas.microsoft.com/office/drawing/2014/main" id="{6EC4A6E0-D63A-45E7-9F69-F63160490D39}"/>
                  </a:ext>
                </a:extLst>
              </p:cNvPr>
              <p:cNvSpPr/>
              <p:nvPr/>
            </p:nvSpPr>
            <p:spPr>
              <a:xfrm>
                <a:off x="1750812" y="3911172"/>
                <a:ext cx="313784" cy="245913"/>
              </a:xfrm>
              <a:prstGeom prst="triangle">
                <a:avLst/>
              </a:prstGeom>
              <a:solidFill>
                <a:schemeClr val="tx1"/>
              </a:solid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2" name="弧形 81">
              <a:extLst>
                <a:ext uri="{FF2B5EF4-FFF2-40B4-BE49-F238E27FC236}">
                  <a16:creationId xmlns:a16="http://schemas.microsoft.com/office/drawing/2014/main" id="{895A2DF8-8D20-4CE7-A86D-89580A03B85B}"/>
                </a:ext>
              </a:extLst>
            </p:cNvPr>
            <p:cNvSpPr/>
            <p:nvPr/>
          </p:nvSpPr>
          <p:spPr>
            <a:xfrm>
              <a:off x="4898002" y="4884043"/>
              <a:ext cx="470355" cy="695273"/>
            </a:xfrm>
            <a:prstGeom prst="arc">
              <a:avLst>
                <a:gd name="adj1" fmla="val 6923903"/>
                <a:gd name="adj2" fmla="val 14648334"/>
              </a:avLst>
            </a:prstGeom>
            <a:ln w="19050">
              <a:headEnd type="triangl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3" name="任意多边形: 形状 82">
              <a:extLst>
                <a:ext uri="{FF2B5EF4-FFF2-40B4-BE49-F238E27FC236}">
                  <a16:creationId xmlns:a16="http://schemas.microsoft.com/office/drawing/2014/main" id="{9F917A79-ED0F-4685-89E1-CFD26A987C0B}"/>
                </a:ext>
              </a:extLst>
            </p:cNvPr>
            <p:cNvSpPr/>
            <p:nvPr/>
          </p:nvSpPr>
          <p:spPr>
            <a:xfrm>
              <a:off x="5159366" y="6002501"/>
              <a:ext cx="437040" cy="198655"/>
            </a:xfrm>
            <a:custGeom>
              <a:avLst/>
              <a:gdLst>
                <a:gd name="connsiteX0" fmla="*/ 0 w 798285"/>
                <a:gd name="connsiteY0" fmla="*/ 0 h 362857"/>
                <a:gd name="connsiteX1" fmla="*/ 0 w 798285"/>
                <a:gd name="connsiteY1" fmla="*/ 362857 h 362857"/>
                <a:gd name="connsiteX2" fmla="*/ 798285 w 798285"/>
                <a:gd name="connsiteY2" fmla="*/ 362857 h 362857"/>
                <a:gd name="connsiteX3" fmla="*/ 798285 w 798285"/>
                <a:gd name="connsiteY3" fmla="*/ 0 h 36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8285" h="362857">
                  <a:moveTo>
                    <a:pt x="0" y="0"/>
                  </a:moveTo>
                  <a:lnTo>
                    <a:pt x="0" y="362857"/>
                  </a:lnTo>
                  <a:lnTo>
                    <a:pt x="798285" y="362857"/>
                  </a:lnTo>
                  <a:lnTo>
                    <a:pt x="798285" y="0"/>
                  </a:lnTo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4" name="直接连接符 83">
              <a:extLst>
                <a:ext uri="{FF2B5EF4-FFF2-40B4-BE49-F238E27FC236}">
                  <a16:creationId xmlns:a16="http://schemas.microsoft.com/office/drawing/2014/main" id="{6B439964-745B-4DB3-B6E0-14D57AFF59B9}"/>
                </a:ext>
              </a:extLst>
            </p:cNvPr>
            <p:cNvCxnSpPr>
              <a:cxnSpLocks/>
              <a:endCxn id="96" idx="4"/>
            </p:cNvCxnSpPr>
            <p:nvPr/>
          </p:nvCxnSpPr>
          <p:spPr>
            <a:xfrm flipV="1">
              <a:off x="5363593" y="5579318"/>
              <a:ext cx="4763" cy="62183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B717ED34-A315-4267-9C29-DD6DE4AA704A}"/>
                </a:ext>
              </a:extLst>
            </p:cNvPr>
            <p:cNvSpPr/>
            <p:nvPr/>
          </p:nvSpPr>
          <p:spPr>
            <a:xfrm>
              <a:off x="5319946" y="4313454"/>
              <a:ext cx="115876" cy="115876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394CF1E2-84ED-4164-B03D-A504B0499B27}"/>
                </a:ext>
              </a:extLst>
            </p:cNvPr>
            <p:cNvSpPr/>
            <p:nvPr/>
          </p:nvSpPr>
          <p:spPr>
            <a:xfrm>
              <a:off x="6180050" y="4084180"/>
              <a:ext cx="579396" cy="57939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802097BB-738D-465B-B6E1-53335B66476A}"/>
                </a:ext>
              </a:extLst>
            </p:cNvPr>
            <p:cNvCxnSpPr>
              <a:cxnSpLocks/>
            </p:cNvCxnSpPr>
            <p:nvPr/>
          </p:nvCxnSpPr>
          <p:spPr>
            <a:xfrm>
              <a:off x="6180050" y="4554015"/>
              <a:ext cx="579396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88" name="任意多边形: 形状 87">
              <a:extLst>
                <a:ext uri="{FF2B5EF4-FFF2-40B4-BE49-F238E27FC236}">
                  <a16:creationId xmlns:a16="http://schemas.microsoft.com/office/drawing/2014/main" id="{E8D46C31-FE54-4754-9D48-310686AB3B60}"/>
                </a:ext>
              </a:extLst>
            </p:cNvPr>
            <p:cNvSpPr/>
            <p:nvPr/>
          </p:nvSpPr>
          <p:spPr>
            <a:xfrm>
              <a:off x="5881911" y="4380196"/>
              <a:ext cx="595606" cy="560570"/>
            </a:xfrm>
            <a:custGeom>
              <a:avLst/>
              <a:gdLst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40229 w 740229"/>
                <a:gd name="connsiteY4" fmla="*/ 464457 h 696685"/>
                <a:gd name="connsiteX0" fmla="*/ 333829 w 740229"/>
                <a:gd name="connsiteY0" fmla="*/ 0 h 696685"/>
                <a:gd name="connsiteX1" fmla="*/ 0 w 740229"/>
                <a:gd name="connsiteY1" fmla="*/ 333829 h 696685"/>
                <a:gd name="connsiteX2" fmla="*/ 0 w 740229"/>
                <a:gd name="connsiteY2" fmla="*/ 696685 h 696685"/>
                <a:gd name="connsiteX3" fmla="*/ 740229 w 740229"/>
                <a:gd name="connsiteY3" fmla="*/ 696685 h 696685"/>
                <a:gd name="connsiteX4" fmla="*/ 737848 w 740229"/>
                <a:gd name="connsiteY4" fmla="*/ 381113 h 69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0229" h="696685">
                  <a:moveTo>
                    <a:pt x="333829" y="0"/>
                  </a:moveTo>
                  <a:lnTo>
                    <a:pt x="0" y="333829"/>
                  </a:lnTo>
                  <a:lnTo>
                    <a:pt x="0" y="696685"/>
                  </a:lnTo>
                  <a:lnTo>
                    <a:pt x="740229" y="696685"/>
                  </a:lnTo>
                  <a:cubicBezTo>
                    <a:pt x="739435" y="591494"/>
                    <a:pt x="738642" y="486304"/>
                    <a:pt x="737848" y="381113"/>
                  </a:cubicBezTo>
                </a:path>
              </a:pathLst>
            </a:custGeom>
            <a:ln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弧形 88">
              <a:extLst>
                <a:ext uri="{FF2B5EF4-FFF2-40B4-BE49-F238E27FC236}">
                  <a16:creationId xmlns:a16="http://schemas.microsoft.com/office/drawing/2014/main" id="{4CC3F669-502C-4EF5-9A2F-3A587E9F3678}"/>
                </a:ext>
              </a:extLst>
            </p:cNvPr>
            <p:cNvSpPr/>
            <p:nvPr/>
          </p:nvSpPr>
          <p:spPr>
            <a:xfrm>
              <a:off x="6809022" y="3113325"/>
              <a:ext cx="198811" cy="515136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弧形 89">
              <a:extLst>
                <a:ext uri="{FF2B5EF4-FFF2-40B4-BE49-F238E27FC236}">
                  <a16:creationId xmlns:a16="http://schemas.microsoft.com/office/drawing/2014/main" id="{32DF85BB-B7AF-4067-8E2D-F8B8CF109E86}"/>
                </a:ext>
              </a:extLst>
            </p:cNvPr>
            <p:cNvSpPr/>
            <p:nvPr/>
          </p:nvSpPr>
          <p:spPr>
            <a:xfrm flipH="1">
              <a:off x="7140156" y="3111062"/>
              <a:ext cx="224934" cy="515136"/>
            </a:xfrm>
            <a:prstGeom prst="arc">
              <a:avLst>
                <a:gd name="adj1" fmla="val 16843353"/>
                <a:gd name="adj2" fmla="val 4837442"/>
              </a:avLst>
            </a:prstGeom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1" name="直接箭头连接符 90">
              <a:extLst>
                <a:ext uri="{FF2B5EF4-FFF2-40B4-BE49-F238E27FC236}">
                  <a16:creationId xmlns:a16="http://schemas.microsoft.com/office/drawing/2014/main" id="{A9ADA111-6B3F-4947-A340-4208F15A45C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2577" y="3201880"/>
              <a:ext cx="437038" cy="33737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AA52F986-B2BE-4644-9461-18B6C8BB67D0}"/>
                </a:ext>
              </a:extLst>
            </p:cNvPr>
            <p:cNvSpPr/>
            <p:nvPr/>
          </p:nvSpPr>
          <p:spPr>
            <a:xfrm>
              <a:off x="6145131" y="2315745"/>
              <a:ext cx="1227073" cy="573317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A03D805-10FE-4EFD-A1C7-B51C138D24BB}"/>
                </a:ext>
              </a:extLst>
            </p:cNvPr>
            <p:cNvSpPr/>
            <p:nvPr/>
          </p:nvSpPr>
          <p:spPr>
            <a:xfrm>
              <a:off x="5169096" y="2316294"/>
              <a:ext cx="768452" cy="54438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67FEA592-3B8B-404A-B510-6A55531FF608}"/>
                </a:ext>
              </a:extLst>
            </p:cNvPr>
            <p:cNvSpPr/>
            <p:nvPr/>
          </p:nvSpPr>
          <p:spPr>
            <a:xfrm>
              <a:off x="5917903" y="2303402"/>
              <a:ext cx="232298" cy="568326"/>
            </a:xfrm>
            <a:prstGeom prst="rect">
              <a:avLst/>
            </a:prstGeom>
            <a:ln w="12700"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5B0044E0-BA6F-4328-B90C-4C78EA3BA47F}"/>
                </a:ext>
              </a:extLst>
            </p:cNvPr>
            <p:cNvSpPr/>
            <p:nvPr/>
          </p:nvSpPr>
          <p:spPr>
            <a:xfrm>
              <a:off x="5159128" y="2303402"/>
              <a:ext cx="2208328" cy="568326"/>
            </a:xfrm>
            <a:prstGeom prst="rect">
              <a:avLst/>
            </a:prstGeom>
            <a:noFill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DEC9C37C-2C59-4E2C-9263-B6DB8EB5DEA3}"/>
                </a:ext>
              </a:extLst>
            </p:cNvPr>
            <p:cNvSpPr/>
            <p:nvPr/>
          </p:nvSpPr>
          <p:spPr>
            <a:xfrm>
              <a:off x="6155785" y="2533689"/>
              <a:ext cx="1389190" cy="91393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9" name="直接箭头连接符 118">
              <a:extLst>
                <a:ext uri="{FF2B5EF4-FFF2-40B4-BE49-F238E27FC236}">
                  <a16:creationId xmlns:a16="http://schemas.microsoft.com/office/drawing/2014/main" id="{A4E047E9-07A6-4DBC-9F32-84106864C6B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81465" y="3842074"/>
              <a:ext cx="524740" cy="14660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D8F71895-0480-4F04-8D09-273E0FB41B47}"/>
                </a:ext>
              </a:extLst>
            </p:cNvPr>
            <p:cNvSpPr/>
            <p:nvPr/>
          </p:nvSpPr>
          <p:spPr>
            <a:xfrm>
              <a:off x="6342666" y="3712415"/>
              <a:ext cx="213563" cy="366899"/>
            </a:xfrm>
            <a:custGeom>
              <a:avLst/>
              <a:gdLst>
                <a:gd name="connsiteX0" fmla="*/ 152400 w 266700"/>
                <a:gd name="connsiteY0" fmla="*/ 342900 h 342900"/>
                <a:gd name="connsiteX1" fmla="*/ 0 w 266700"/>
                <a:gd name="connsiteY1" fmla="*/ 295275 h 342900"/>
                <a:gd name="connsiteX2" fmla="*/ 238125 w 266700"/>
                <a:gd name="connsiteY2" fmla="*/ 247650 h 342900"/>
                <a:gd name="connsiteX3" fmla="*/ 9525 w 266700"/>
                <a:gd name="connsiteY3" fmla="*/ 209550 h 342900"/>
                <a:gd name="connsiteX4" fmla="*/ 257175 w 266700"/>
                <a:gd name="connsiteY4" fmla="*/ 161925 h 342900"/>
                <a:gd name="connsiteX5" fmla="*/ 9525 w 266700"/>
                <a:gd name="connsiteY5" fmla="*/ 104775 h 342900"/>
                <a:gd name="connsiteX6" fmla="*/ 266700 w 266700"/>
                <a:gd name="connsiteY6" fmla="*/ 66675 h 342900"/>
                <a:gd name="connsiteX7" fmla="*/ 9525 w 266700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35744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57175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6700"/>
                <a:gd name="connsiteY0" fmla="*/ 342900 h 342900"/>
                <a:gd name="connsiteX1" fmla="*/ 0 w 266700"/>
                <a:gd name="connsiteY1" fmla="*/ 290513 h 342900"/>
                <a:gd name="connsiteX2" fmla="*/ 257175 w 266700"/>
                <a:gd name="connsiteY2" fmla="*/ 247650 h 342900"/>
                <a:gd name="connsiteX3" fmla="*/ 7144 w 266700"/>
                <a:gd name="connsiteY3" fmla="*/ 209550 h 342900"/>
                <a:gd name="connsiteX4" fmla="*/ 254794 w 266700"/>
                <a:gd name="connsiteY4" fmla="*/ 161925 h 342900"/>
                <a:gd name="connsiteX5" fmla="*/ 7144 w 266700"/>
                <a:gd name="connsiteY5" fmla="*/ 104775 h 342900"/>
                <a:gd name="connsiteX6" fmla="*/ 266700 w 266700"/>
                <a:gd name="connsiteY6" fmla="*/ 57150 h 342900"/>
                <a:gd name="connsiteX7" fmla="*/ 7144 w 266700"/>
                <a:gd name="connsiteY7" fmla="*/ 0 h 342900"/>
                <a:gd name="connsiteX0" fmla="*/ 150019 w 261937"/>
                <a:gd name="connsiteY0" fmla="*/ 342900 h 342900"/>
                <a:gd name="connsiteX1" fmla="*/ 0 w 261937"/>
                <a:gd name="connsiteY1" fmla="*/ 290513 h 342900"/>
                <a:gd name="connsiteX2" fmla="*/ 257175 w 261937"/>
                <a:gd name="connsiteY2" fmla="*/ 247650 h 342900"/>
                <a:gd name="connsiteX3" fmla="*/ 7144 w 261937"/>
                <a:gd name="connsiteY3" fmla="*/ 209550 h 342900"/>
                <a:gd name="connsiteX4" fmla="*/ 254794 w 261937"/>
                <a:gd name="connsiteY4" fmla="*/ 161925 h 342900"/>
                <a:gd name="connsiteX5" fmla="*/ 7144 w 261937"/>
                <a:gd name="connsiteY5" fmla="*/ 104775 h 342900"/>
                <a:gd name="connsiteX6" fmla="*/ 261937 w 261937"/>
                <a:gd name="connsiteY6" fmla="*/ 69057 h 342900"/>
                <a:gd name="connsiteX7" fmla="*/ 7144 w 261937"/>
                <a:gd name="connsiteY7" fmla="*/ 0 h 342900"/>
                <a:gd name="connsiteX0" fmla="*/ 154781 w 266699"/>
                <a:gd name="connsiteY0" fmla="*/ 345281 h 345281"/>
                <a:gd name="connsiteX1" fmla="*/ 4762 w 266699"/>
                <a:gd name="connsiteY1" fmla="*/ 292894 h 345281"/>
                <a:gd name="connsiteX2" fmla="*/ 261937 w 266699"/>
                <a:gd name="connsiteY2" fmla="*/ 250031 h 345281"/>
                <a:gd name="connsiteX3" fmla="*/ 11906 w 266699"/>
                <a:gd name="connsiteY3" fmla="*/ 211931 h 345281"/>
                <a:gd name="connsiteX4" fmla="*/ 259556 w 266699"/>
                <a:gd name="connsiteY4" fmla="*/ 164306 h 345281"/>
                <a:gd name="connsiteX5" fmla="*/ 11906 w 266699"/>
                <a:gd name="connsiteY5" fmla="*/ 107156 h 345281"/>
                <a:gd name="connsiteX6" fmla="*/ 266699 w 266699"/>
                <a:gd name="connsiteY6" fmla="*/ 71438 h 345281"/>
                <a:gd name="connsiteX7" fmla="*/ 0 w 266699"/>
                <a:gd name="connsiteY7" fmla="*/ 0 h 345281"/>
                <a:gd name="connsiteX0" fmla="*/ 154782 w 266700"/>
                <a:gd name="connsiteY0" fmla="*/ 345281 h 345281"/>
                <a:gd name="connsiteX1" fmla="*/ 4763 w 266700"/>
                <a:gd name="connsiteY1" fmla="*/ 292894 h 345281"/>
                <a:gd name="connsiteX2" fmla="*/ 261938 w 266700"/>
                <a:gd name="connsiteY2" fmla="*/ 250031 h 345281"/>
                <a:gd name="connsiteX3" fmla="*/ 0 w 266700"/>
                <a:gd name="connsiteY3" fmla="*/ 204787 h 345281"/>
                <a:gd name="connsiteX4" fmla="*/ 259557 w 266700"/>
                <a:gd name="connsiteY4" fmla="*/ 164306 h 345281"/>
                <a:gd name="connsiteX5" fmla="*/ 11907 w 266700"/>
                <a:gd name="connsiteY5" fmla="*/ 107156 h 345281"/>
                <a:gd name="connsiteX6" fmla="*/ 266700 w 266700"/>
                <a:gd name="connsiteY6" fmla="*/ 71438 h 345281"/>
                <a:gd name="connsiteX7" fmla="*/ 1 w 266700"/>
                <a:gd name="connsiteY7" fmla="*/ 0 h 345281"/>
                <a:gd name="connsiteX0" fmla="*/ 157162 w 269080"/>
                <a:gd name="connsiteY0" fmla="*/ 345281 h 345281"/>
                <a:gd name="connsiteX1" fmla="*/ 7143 w 269080"/>
                <a:gd name="connsiteY1" fmla="*/ 292894 h 345281"/>
                <a:gd name="connsiteX2" fmla="*/ 264318 w 269080"/>
                <a:gd name="connsiteY2" fmla="*/ 250031 h 345281"/>
                <a:gd name="connsiteX3" fmla="*/ 2380 w 269080"/>
                <a:gd name="connsiteY3" fmla="*/ 204787 h 345281"/>
                <a:gd name="connsiteX4" fmla="*/ 261937 w 269080"/>
                <a:gd name="connsiteY4" fmla="*/ 164306 h 345281"/>
                <a:gd name="connsiteX5" fmla="*/ 0 w 269080"/>
                <a:gd name="connsiteY5" fmla="*/ 104775 h 345281"/>
                <a:gd name="connsiteX6" fmla="*/ 269080 w 269080"/>
                <a:gd name="connsiteY6" fmla="*/ 71438 h 345281"/>
                <a:gd name="connsiteX7" fmla="*/ 2381 w 269080"/>
                <a:gd name="connsiteY7" fmla="*/ 0 h 345281"/>
                <a:gd name="connsiteX0" fmla="*/ 164305 w 269080"/>
                <a:gd name="connsiteY0" fmla="*/ 328612 h 328612"/>
                <a:gd name="connsiteX1" fmla="*/ 7143 w 269080"/>
                <a:gd name="connsiteY1" fmla="*/ 292894 h 328612"/>
                <a:gd name="connsiteX2" fmla="*/ 264318 w 269080"/>
                <a:gd name="connsiteY2" fmla="*/ 250031 h 328612"/>
                <a:gd name="connsiteX3" fmla="*/ 2380 w 269080"/>
                <a:gd name="connsiteY3" fmla="*/ 204787 h 328612"/>
                <a:gd name="connsiteX4" fmla="*/ 261937 w 269080"/>
                <a:gd name="connsiteY4" fmla="*/ 164306 h 328612"/>
                <a:gd name="connsiteX5" fmla="*/ 0 w 269080"/>
                <a:gd name="connsiteY5" fmla="*/ 104775 h 328612"/>
                <a:gd name="connsiteX6" fmla="*/ 269080 w 269080"/>
                <a:gd name="connsiteY6" fmla="*/ 71438 h 328612"/>
                <a:gd name="connsiteX7" fmla="*/ 2381 w 269080"/>
                <a:gd name="connsiteY7" fmla="*/ 0 h 32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080" h="328612">
                  <a:moveTo>
                    <a:pt x="164305" y="328612"/>
                  </a:moveTo>
                  <a:lnTo>
                    <a:pt x="7143" y="292894"/>
                  </a:lnTo>
                  <a:lnTo>
                    <a:pt x="264318" y="250031"/>
                  </a:lnTo>
                  <a:lnTo>
                    <a:pt x="2380" y="204787"/>
                  </a:lnTo>
                  <a:lnTo>
                    <a:pt x="261937" y="164306"/>
                  </a:lnTo>
                  <a:lnTo>
                    <a:pt x="0" y="104775"/>
                  </a:lnTo>
                  <a:lnTo>
                    <a:pt x="269080" y="71438"/>
                  </a:lnTo>
                  <a:lnTo>
                    <a:pt x="2381" y="0"/>
                  </a:ln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173BB5B3-B416-4EBF-BFA0-498BDD5AC266}"/>
                </a:ext>
              </a:extLst>
            </p:cNvPr>
            <p:cNvSpPr txBox="1"/>
            <p:nvPr/>
          </p:nvSpPr>
          <p:spPr>
            <a:xfrm>
              <a:off x="6084168" y="4986997"/>
              <a:ext cx="1091969" cy="655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溢流阀溢流</a:t>
              </a: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BD1B050-ECAF-44AD-B26D-8EC4FAE36842}"/>
                </a:ext>
              </a:extLst>
            </p:cNvPr>
            <p:cNvSpPr/>
            <p:nvPr/>
          </p:nvSpPr>
          <p:spPr>
            <a:xfrm>
              <a:off x="0" y="4215723"/>
              <a:ext cx="1328169" cy="374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泵压力一定</a:t>
              </a:r>
              <a:endParaRPr lang="zh-CN" altLang="en-US" dirty="0"/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7FDCA69E-DD49-49D7-AE0D-4A791A1FCC76}"/>
                </a:ext>
              </a:extLst>
            </p:cNvPr>
            <p:cNvSpPr/>
            <p:nvPr/>
          </p:nvSpPr>
          <p:spPr>
            <a:xfrm>
              <a:off x="3923928" y="4147286"/>
              <a:ext cx="1484132" cy="374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泵压力一定</a:t>
              </a:r>
              <a:endParaRPr lang="zh-CN" altLang="en-US" dirty="0"/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FA9B9B5A-1DEB-4E9A-8B9C-C66DB6F0DD47}"/>
                </a:ext>
              </a:extLst>
            </p:cNvPr>
            <p:cNvSpPr txBox="1"/>
            <p:nvPr/>
          </p:nvSpPr>
          <p:spPr>
            <a:xfrm>
              <a:off x="2339752" y="4986997"/>
              <a:ext cx="936104" cy="655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溢流阀溢流</a:t>
              </a:r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AA07E478-E7B3-4C10-8984-8229CE706D7A}"/>
                </a:ext>
              </a:extLst>
            </p:cNvPr>
            <p:cNvSpPr txBox="1"/>
            <p:nvPr/>
          </p:nvSpPr>
          <p:spPr>
            <a:xfrm>
              <a:off x="0" y="2980238"/>
              <a:ext cx="1407224" cy="655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进油路设置节流阀</a:t>
              </a: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2FA5B46B-E5B6-40A0-A77A-062DAD8C7F1C}"/>
                </a:ext>
              </a:extLst>
            </p:cNvPr>
            <p:cNvSpPr txBox="1"/>
            <p:nvPr/>
          </p:nvSpPr>
          <p:spPr>
            <a:xfrm>
              <a:off x="5508104" y="3022536"/>
              <a:ext cx="1456115" cy="655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回油路设置节流阀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988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5" name="内容占位符 2">
                <a:extLst>
                  <a:ext uri="{FF2B5EF4-FFF2-40B4-BE49-F238E27FC236}">
                    <a16:creationId xmlns:a16="http://schemas.microsoft.com/office/drawing/2014/main" id="{0ED41791-9124-4852-B519-D43BBC457981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6334619" y="2694166"/>
                <a:ext cx="2845894" cy="36242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"/>
                  <a:defRPr lang="en-US" sz="24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1pPr>
                <a:lvl2pPr marL="3420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lang="en-US" sz="2000" dirty="0" smtClean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Wingdings" panose="05000000000000000000" pitchFamily="2" charset="2"/>
                  <a:buChar char="Ø"/>
                  <a:defRPr sz="18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buNone/>
                </a:pPr>
                <a:r>
                  <a:rPr lang="zh-CN" altLang="zh-CN" sz="1600" dirty="0"/>
                  <a:t>式中：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zh-CN" sz="1600" dirty="0" smtClean="0"/>
                  <a:t>—活塞</a:t>
                </a:r>
                <a:r>
                  <a:rPr lang="zh-CN" altLang="zh-CN" sz="1600" dirty="0"/>
                  <a:t>运动速度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600" dirty="0" smtClean="0"/>
                  <a:t>—流入</a:t>
                </a:r>
                <a:r>
                  <a:rPr lang="zh-CN" altLang="zh-CN" sz="1600" dirty="0"/>
                  <a:t>液压缸的流量；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600" dirty="0" smtClean="0"/>
                  <a:t>—液压缸</a:t>
                </a:r>
                <a:r>
                  <a:rPr lang="zh-CN" altLang="zh-CN" sz="1600" dirty="0"/>
                  <a:t>工作腔有效面积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zh-CN" altLang="zh-CN" sz="1600" dirty="0" smtClean="0"/>
                  <a:t>—液压泵</a:t>
                </a:r>
                <a:r>
                  <a:rPr lang="zh-CN" altLang="zh-CN" sz="1600" dirty="0"/>
                  <a:t>供油压力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600" dirty="0" smtClean="0"/>
                  <a:t>—液压缸</a:t>
                </a:r>
                <a:r>
                  <a:rPr lang="zh-CN" altLang="zh-CN" sz="1600" dirty="0"/>
                  <a:t>工作腔压力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𝛥</m:t>
                    </m:r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600" dirty="0" smtClean="0"/>
                  <a:t>—节流阀</a:t>
                </a:r>
                <a:r>
                  <a:rPr lang="zh-CN" altLang="zh-CN" sz="1600" dirty="0"/>
                  <a:t>工作压差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600" dirty="0" smtClean="0"/>
                  <a:t>—节流阀</a:t>
                </a:r>
                <a:r>
                  <a:rPr lang="zh-CN" altLang="en-US" sz="1600" dirty="0"/>
                  <a:t>通</a:t>
                </a:r>
                <a:r>
                  <a:rPr lang="zh-CN" altLang="zh-CN" sz="1600" dirty="0"/>
                  <a:t>流截面积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zh-CN" altLang="zh-CN" sz="1600" dirty="0" smtClean="0"/>
                  <a:t>—节流阀系数</a:t>
                </a:r>
                <a:r>
                  <a:rPr lang="zh-CN" altLang="zh-CN" sz="1600" dirty="0"/>
                  <a:t>和指数</a:t>
                </a:r>
                <a:r>
                  <a:rPr lang="zh-CN" altLang="en-US" sz="1600" dirty="0"/>
                  <a:t>；</a:t>
                </a:r>
                <a:endParaRPr lang="zh-CN" altLang="zh-CN" sz="16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zh-CN" altLang="zh-CN" sz="1600" dirty="0" smtClean="0"/>
                  <a:t>—液压缸负载</a:t>
                </a:r>
                <a:r>
                  <a:rPr lang="zh-CN" altLang="en-US" sz="1600" dirty="0"/>
                  <a:t>。</a:t>
                </a:r>
                <a:endParaRPr lang="zh-CN" altLang="zh-CN" sz="1600" dirty="0"/>
              </a:p>
            </p:txBody>
          </p:sp>
        </mc:Choice>
        <mc:Fallback>
          <p:sp>
            <p:nvSpPr>
              <p:cNvPr id="105" name="内容占位符 2">
                <a:extLst>
                  <a:ext uri="{FF2B5EF4-FFF2-40B4-BE49-F238E27FC236}">
                    <a16:creationId xmlns:a16="http://schemas.microsoft.com/office/drawing/2014/main" id="{0ED41791-9124-4852-B519-D43BBC45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34619" y="2694166"/>
                <a:ext cx="2845894" cy="3624282"/>
              </a:xfrm>
              <a:prstGeom prst="rect">
                <a:avLst/>
              </a:prstGeom>
              <a:blipFill>
                <a:blip r:embed="rId2"/>
                <a:stretch>
                  <a:fillRect l="-1071" t="-505" r="-107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图片 44">
            <a:extLst>
              <a:ext uri="{FF2B5EF4-FFF2-40B4-BE49-F238E27FC236}">
                <a16:creationId xmlns:a16="http://schemas.microsoft.com/office/drawing/2014/main" id="{31776A18-A8E9-4580-A2BA-162A2CE23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706857"/>
            <a:ext cx="4026468" cy="53014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9B390F38-AF7D-4E83-BFB0-F9C6A94DB67A}"/>
                  </a:ext>
                </a:extLst>
              </p:cNvPr>
              <p:cNvSpPr/>
              <p:nvPr/>
            </p:nvSpPr>
            <p:spPr>
              <a:xfrm>
                <a:off x="1782727" y="771512"/>
                <a:ext cx="1168590" cy="78528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#</m:t>
                          </m:r>
                        </m:e>
                      </m:eqArr>
                    </m:oMath>
                  </m:oMathPara>
                </a14:m>
                <a:endParaRPr lang="en-US" sz="2400" i="1" dirty="0"/>
              </a:p>
            </p:txBody>
          </p:sp>
        </mc:Choice>
        <mc:Fallback>
          <p:sp>
            <p:nvSpPr>
              <p:cNvPr id="99" name="Rectangle 7">
                <a:extLst>
                  <a:ext uri="{FF2B5EF4-FFF2-40B4-BE49-F238E27FC236}">
                    <a16:creationId xmlns:a16="http://schemas.microsoft.com/office/drawing/2014/main" id="{9B390F38-AF7D-4E83-BFB0-F9C6A94DB6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2727" y="771512"/>
                <a:ext cx="1168590" cy="78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Rectangle 7">
                <a:extLst>
                  <a:ext uri="{FF2B5EF4-FFF2-40B4-BE49-F238E27FC236}">
                    <a16:creationId xmlns:a16="http://schemas.microsoft.com/office/drawing/2014/main" id="{CC6D67FB-0060-4B97-9C38-7F6961A62A22}"/>
                  </a:ext>
                </a:extLst>
              </p:cNvPr>
              <p:cNvSpPr/>
              <p:nvPr/>
            </p:nvSpPr>
            <p:spPr>
              <a:xfrm>
                <a:off x="1309924" y="1577170"/>
                <a:ext cx="1489703" cy="461665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0" name="Rectangle 7">
                <a:extLst>
                  <a:ext uri="{FF2B5EF4-FFF2-40B4-BE49-F238E27FC236}">
                    <a16:creationId xmlns:a16="http://schemas.microsoft.com/office/drawing/2014/main" id="{CC6D67FB-0060-4B97-9C38-7F6961A62A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924" y="1577170"/>
                <a:ext cx="1489703" cy="461665"/>
              </a:xfrm>
              <a:prstGeom prst="rect">
                <a:avLst/>
              </a:prstGeom>
              <a:blipFill>
                <a:blip r:embed="rId5"/>
                <a:stretch>
                  <a:fillRect b="-12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" name="Rectangle 7">
                <a:extLst>
                  <a:ext uri="{FF2B5EF4-FFF2-40B4-BE49-F238E27FC236}">
                    <a16:creationId xmlns:a16="http://schemas.microsoft.com/office/drawing/2014/main" id="{288A3EAC-D5FA-4A65-B3D8-D4FD8C13F9EE}"/>
                  </a:ext>
                </a:extLst>
              </p:cNvPr>
              <p:cNvSpPr/>
              <p:nvPr/>
            </p:nvSpPr>
            <p:spPr>
              <a:xfrm>
                <a:off x="52803" y="2748168"/>
                <a:ext cx="3059832" cy="106586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bSup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p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𝜙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3" name="Rectangle 7">
                <a:extLst>
                  <a:ext uri="{FF2B5EF4-FFF2-40B4-BE49-F238E27FC236}">
                    <a16:creationId xmlns:a16="http://schemas.microsoft.com/office/drawing/2014/main" id="{288A3EAC-D5FA-4A65-B3D8-D4FD8C13F9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3" y="2748168"/>
                <a:ext cx="3059832" cy="10658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880C30A5-BA41-4E84-AD8E-03AFFE07B729}"/>
              </a:ext>
            </a:extLst>
          </p:cNvPr>
          <p:cNvGrpSpPr/>
          <p:nvPr/>
        </p:nvGrpSpPr>
        <p:grpSpPr>
          <a:xfrm>
            <a:off x="179512" y="4725144"/>
            <a:ext cx="3144845" cy="1542948"/>
            <a:chOff x="-2940339" y="1430866"/>
            <a:chExt cx="3144845" cy="1542948"/>
          </a:xfrm>
        </p:grpSpPr>
        <p:sp>
          <p:nvSpPr>
            <p:cNvPr id="98" name="内容占位符 2">
              <a:extLst>
                <a:ext uri="{FF2B5EF4-FFF2-40B4-BE49-F238E27FC236}">
                  <a16:creationId xmlns:a16="http://schemas.microsoft.com/office/drawing/2014/main" id="{E094F5DF-F767-468B-8DB6-E73F630A8A6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-2940339" y="1430866"/>
              <a:ext cx="2306299" cy="7374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"/>
                <a:defRPr lang="en-US" sz="24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1pPr>
              <a:lvl2pPr marL="3420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lang="en-US" sz="20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Wingdings" panose="05000000000000000000" pitchFamily="2" charset="2"/>
                <a:buChar char="Ø"/>
                <a:defRPr sz="18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lvl="1" indent="0">
                <a:lnSpc>
                  <a:spcPct val="200000"/>
                </a:lnSpc>
                <a:buNone/>
              </a:pPr>
              <a:endParaRPr lang="en-US" altLang="zh-CN" kern="0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Rectangle 7">
                  <a:extLst>
                    <a:ext uri="{FF2B5EF4-FFF2-40B4-BE49-F238E27FC236}">
                      <a16:creationId xmlns:a16="http://schemas.microsoft.com/office/drawing/2014/main" id="{C4633F00-7A20-4C0B-9C10-C4C20CEB7AE3}"/>
                    </a:ext>
                  </a:extLst>
                </p:cNvPr>
                <p:cNvSpPr/>
                <p:nvPr/>
              </p:nvSpPr>
              <p:spPr>
                <a:xfrm>
                  <a:off x="-2940339" y="1849595"/>
                  <a:ext cx="3144845" cy="1124219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p>
                          </m:num>
                          <m:den>
                            <m:sSubSup>
                              <m:sSubSupPr>
                                <m:ctrlP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r>
                                  <a:rPr lang="en-US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sup>
                            </m:sSubSup>
                          </m:den>
                        </m:f>
                      </m:oMath>
                    </m:oMathPara>
                  </a14:m>
                  <a:endParaRPr lang="en-US" sz="2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142" name="Rectangle 7">
                  <a:extLst>
                    <a:ext uri="{FF2B5EF4-FFF2-40B4-BE49-F238E27FC236}">
                      <a16:creationId xmlns:a16="http://schemas.microsoft.com/office/drawing/2014/main" id="{C4633F00-7A20-4C0B-9C10-C4C20CEB7A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940339" y="1849595"/>
                  <a:ext cx="3144845" cy="112421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B3118320-B5DE-48B8-8C5A-2F8101F61A9F}"/>
              </a:ext>
            </a:extLst>
          </p:cNvPr>
          <p:cNvSpPr txBox="1"/>
          <p:nvPr/>
        </p:nvSpPr>
        <p:spPr>
          <a:xfrm>
            <a:off x="7758" y="897786"/>
            <a:ext cx="17477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运动速度方程：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DDCBB3-CB50-4507-B12D-4DF717AC24F5}"/>
              </a:ext>
            </a:extLst>
          </p:cNvPr>
          <p:cNvSpPr txBox="1"/>
          <p:nvPr/>
        </p:nvSpPr>
        <p:spPr>
          <a:xfrm>
            <a:off x="52803" y="1645744"/>
            <a:ext cx="1287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受力方程：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EB85699-90B7-4C52-835B-756B66C71B03}"/>
              </a:ext>
            </a:extLst>
          </p:cNvPr>
          <p:cNvSpPr txBox="1"/>
          <p:nvPr/>
        </p:nvSpPr>
        <p:spPr>
          <a:xfrm>
            <a:off x="54409" y="2294056"/>
            <a:ext cx="1801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流量方程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16C7C4B2-C286-4473-AE08-7FE69CFFB4F4}"/>
              </a:ext>
            </a:extLst>
          </p:cNvPr>
          <p:cNvSpPr txBox="1">
            <a:spLocks/>
          </p:cNvSpPr>
          <p:nvPr/>
        </p:nvSpPr>
        <p:spPr bwMode="auto">
          <a:xfrm>
            <a:off x="1331640" y="0"/>
            <a:ext cx="734481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lang="en-US" sz="3200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kern="0" dirty="0" smtClean="0"/>
              <a:t>进口节流式节流调速回路</a:t>
            </a:r>
            <a:endParaRPr lang="zh-CN" altLang="en-US" kern="0" dirty="0"/>
          </a:p>
        </p:txBody>
      </p:sp>
      <p:sp>
        <p:nvSpPr>
          <p:cNvPr id="18" name="文本框 15">
            <a:extLst>
              <a:ext uri="{FF2B5EF4-FFF2-40B4-BE49-F238E27FC236}">
                <a16:creationId xmlns:a16="http://schemas.microsoft.com/office/drawing/2014/main" id="{BEB85699-90B7-4C52-835B-756B66C71B03}"/>
              </a:ext>
            </a:extLst>
          </p:cNvPr>
          <p:cNvSpPr txBox="1"/>
          <p:nvPr/>
        </p:nvSpPr>
        <p:spPr>
          <a:xfrm>
            <a:off x="89484" y="4438284"/>
            <a:ext cx="18018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机械特性方程：</a:t>
            </a:r>
            <a:endParaRPr lang="zh-CN" altLang="en-US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62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99E12-D881-4C3A-9E43-63C677123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1640" y="0"/>
            <a:ext cx="6480720" cy="620688"/>
          </a:xfrm>
        </p:spPr>
        <p:txBody>
          <a:bodyPr/>
          <a:lstStyle/>
          <a:p>
            <a:r>
              <a:rPr lang="zh-CN" altLang="en-US" dirty="0"/>
              <a:t>机械特性</a:t>
            </a:r>
          </a:p>
        </p:txBody>
      </p:sp>
      <p:sp>
        <p:nvSpPr>
          <p:cNvPr id="163" name="Content Placeholder 2">
            <a:extLst>
              <a:ext uri="{FF2B5EF4-FFF2-40B4-BE49-F238E27FC236}">
                <a16:creationId xmlns:a16="http://schemas.microsoft.com/office/drawing/2014/main" id="{626737A9-D75E-45B1-8F5C-7D07150AD1CB}"/>
              </a:ext>
            </a:extLst>
          </p:cNvPr>
          <p:cNvSpPr txBox="1">
            <a:spLocks/>
          </p:cNvSpPr>
          <p:nvPr/>
        </p:nvSpPr>
        <p:spPr bwMode="auto">
          <a:xfrm>
            <a:off x="489168" y="6308499"/>
            <a:ext cx="4680520" cy="418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8-2 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定压式进口节流调速回路的机械特性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9B2280-CFDD-4DDB-9A36-E934C636E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184" y="1143437"/>
            <a:ext cx="2843808" cy="365371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4D4DB40-7EEF-4C25-961E-B88FBB8F1B52}"/>
              </a:ext>
            </a:extLst>
          </p:cNvPr>
          <p:cNvGrpSpPr/>
          <p:nvPr/>
        </p:nvGrpSpPr>
        <p:grpSpPr>
          <a:xfrm>
            <a:off x="494036" y="1359335"/>
            <a:ext cx="6598244" cy="4949164"/>
            <a:chOff x="0" y="1696794"/>
            <a:chExt cx="6598244" cy="4949164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3D83042B-7AAD-4AF0-92D4-2847E11CD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696794"/>
              <a:ext cx="5083835" cy="4949164"/>
            </a:xfrm>
            <a:prstGeom prst="rect">
              <a:avLst/>
            </a:prstGeom>
          </p:spPr>
        </p:pic>
        <p:cxnSp>
          <p:nvCxnSpPr>
            <p:cNvPr id="127" name="直接箭头连接符 126">
              <a:extLst>
                <a:ext uri="{FF2B5EF4-FFF2-40B4-BE49-F238E27FC236}">
                  <a16:creationId xmlns:a16="http://schemas.microsoft.com/office/drawing/2014/main" id="{A286570E-5908-4D37-873E-CE052179ADFE}"/>
                </a:ext>
              </a:extLst>
            </p:cNvPr>
            <p:cNvCxnSpPr/>
            <p:nvPr/>
          </p:nvCxnSpPr>
          <p:spPr>
            <a:xfrm>
              <a:off x="1137748" y="6167097"/>
              <a:ext cx="1368152" cy="0"/>
            </a:xfrm>
            <a:prstGeom prst="straightConnector1">
              <a:avLst/>
            </a:prstGeom>
            <a:ln w="38100">
              <a:solidFill>
                <a:srgbClr val="3387C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Content Placeholder 2">
              <a:extLst>
                <a:ext uri="{FF2B5EF4-FFF2-40B4-BE49-F238E27FC236}">
                  <a16:creationId xmlns:a16="http://schemas.microsoft.com/office/drawing/2014/main" id="{D00F4271-ACAB-4BAB-9BFE-9890B4852FF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53772" y="6197438"/>
              <a:ext cx="1811367" cy="418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000" kern="0" dirty="0">
                  <a:solidFill>
                    <a:srgbClr val="3387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负载增大</a:t>
              </a:r>
              <a:endParaRPr lang="en-US" altLang="zh-CN" sz="2000" kern="0" dirty="0">
                <a:solidFill>
                  <a:srgbClr val="3387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cxnSp>
          <p:nvCxnSpPr>
            <p:cNvPr id="130" name="直接箭头连接符 129">
              <a:extLst>
                <a:ext uri="{FF2B5EF4-FFF2-40B4-BE49-F238E27FC236}">
                  <a16:creationId xmlns:a16="http://schemas.microsoft.com/office/drawing/2014/main" id="{D1E0AE03-8D69-413A-BD5B-B6F79A53E79F}"/>
                </a:ext>
              </a:extLst>
            </p:cNvPr>
            <p:cNvCxnSpPr>
              <a:cxnSpLocks/>
            </p:cNvCxnSpPr>
            <p:nvPr/>
          </p:nvCxnSpPr>
          <p:spPr>
            <a:xfrm>
              <a:off x="3925825" y="3781501"/>
              <a:ext cx="0" cy="916782"/>
            </a:xfrm>
            <a:prstGeom prst="straightConnector1">
              <a:avLst/>
            </a:prstGeom>
            <a:ln w="38100">
              <a:solidFill>
                <a:srgbClr val="3387C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Content Placeholder 2">
              <a:extLst>
                <a:ext uri="{FF2B5EF4-FFF2-40B4-BE49-F238E27FC236}">
                  <a16:creationId xmlns:a16="http://schemas.microsoft.com/office/drawing/2014/main" id="{11498246-B203-4BF3-83EB-4B3B9F31297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933948" y="4030862"/>
              <a:ext cx="1441307" cy="418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000" kern="0" dirty="0">
                  <a:solidFill>
                    <a:srgbClr val="3387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速度减小</a:t>
              </a:r>
              <a:endParaRPr lang="en-US" altLang="zh-CN" sz="2000" kern="0" dirty="0">
                <a:solidFill>
                  <a:srgbClr val="3387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2" name="椭圆 131">
              <a:extLst>
                <a:ext uri="{FF2B5EF4-FFF2-40B4-BE49-F238E27FC236}">
                  <a16:creationId xmlns:a16="http://schemas.microsoft.com/office/drawing/2014/main" id="{43185354-69CB-452E-934D-3E9DD87F3D39}"/>
                </a:ext>
              </a:extLst>
            </p:cNvPr>
            <p:cNvSpPr/>
            <p:nvPr/>
          </p:nvSpPr>
          <p:spPr>
            <a:xfrm>
              <a:off x="2871639" y="5539862"/>
              <a:ext cx="1231675" cy="1008160"/>
            </a:xfrm>
            <a:prstGeom prst="ellipse">
              <a:avLst/>
            </a:prstGeom>
            <a:noFill/>
            <a:ln w="28575">
              <a:solidFill>
                <a:srgbClr val="3387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Content Placeholder 2">
              <a:extLst>
                <a:ext uri="{FF2B5EF4-FFF2-40B4-BE49-F238E27FC236}">
                  <a16:creationId xmlns:a16="http://schemas.microsoft.com/office/drawing/2014/main" id="{FA82A3BA-2D73-40EC-91E8-61F64DADA9DC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66384" y="5240257"/>
              <a:ext cx="2831860" cy="4180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000" kern="0" dirty="0">
                  <a:solidFill>
                    <a:srgbClr val="3387C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最大承载与节流阀无关</a:t>
              </a:r>
              <a:endParaRPr lang="en-US" altLang="zh-CN" sz="2000" kern="0" dirty="0">
                <a:solidFill>
                  <a:srgbClr val="3387C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C872930D-59AB-4262-885E-ED53F7F5F89C}"/>
                  </a:ext>
                </a:extLst>
              </p:cNvPr>
              <p:cNvSpPr/>
              <p:nvPr/>
            </p:nvSpPr>
            <p:spPr>
              <a:xfrm>
                <a:off x="2895233" y="745782"/>
                <a:ext cx="3353534" cy="11242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v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p>
                        </m:num>
                        <m:den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7">
                <a:extLst>
                  <a:ext uri="{FF2B5EF4-FFF2-40B4-BE49-F238E27FC236}">
                    <a16:creationId xmlns:a16="http://schemas.microsoft.com/office/drawing/2014/main" id="{C872930D-59AB-4262-885E-ED53F7F5F8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233" y="745782"/>
                <a:ext cx="3353534" cy="11242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D2CBC100-F5E3-4A7F-826C-A842DBDFFB20}"/>
              </a:ext>
            </a:extLst>
          </p:cNvPr>
          <p:cNvSpPr/>
          <p:nvPr/>
        </p:nvSpPr>
        <p:spPr>
          <a:xfrm>
            <a:off x="174132" y="688601"/>
            <a:ext cx="2669676" cy="576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kern="0" dirty="0"/>
              <a:t>v-F</a:t>
            </a:r>
            <a:r>
              <a:rPr lang="zh-CN" altLang="en-US" sz="2400" kern="0" dirty="0"/>
              <a:t>关系式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457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EAEAEA"/>
        </a:dk1>
        <a:lt1>
          <a:srgbClr val="FFFFFF"/>
        </a:lt1>
        <a:dk2>
          <a:srgbClr val="0000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EAEAEA"/>
        </a:dk1>
        <a:lt1>
          <a:srgbClr val="FFFFFF"/>
        </a:lt1>
        <a:dk2>
          <a:srgbClr val="CC0000"/>
        </a:dk2>
        <a:lt2>
          <a:srgbClr val="FFFFFF"/>
        </a:lt2>
        <a:accent1>
          <a:srgbClr val="FFFF66"/>
        </a:accent1>
        <a:accent2>
          <a:srgbClr val="3333CC"/>
        </a:accent2>
        <a:accent3>
          <a:srgbClr val="E2AAAA"/>
        </a:accent3>
        <a:accent4>
          <a:srgbClr val="DADADA"/>
        </a:accent4>
        <a:accent5>
          <a:srgbClr val="FFFFB8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FF0000"/>
        </a:dk1>
        <a:lt1>
          <a:srgbClr val="FFFFCC"/>
        </a:lt1>
        <a:dk2>
          <a:srgbClr val="FF3300"/>
        </a:dk2>
        <a:lt2>
          <a:srgbClr val="008000"/>
        </a:lt2>
        <a:accent1>
          <a:srgbClr val="33CC33"/>
        </a:accent1>
        <a:accent2>
          <a:srgbClr val="3333CC"/>
        </a:accent2>
        <a:accent3>
          <a:srgbClr val="FFFFE2"/>
        </a:accent3>
        <a:accent4>
          <a:srgbClr val="DA0000"/>
        </a:accent4>
        <a:accent5>
          <a:srgbClr val="ADE2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6600"/>
        </a:dk1>
        <a:lt1>
          <a:srgbClr val="FFFFFF"/>
        </a:lt1>
        <a:dk2>
          <a:srgbClr val="006600"/>
        </a:dk2>
        <a:lt2>
          <a:srgbClr val="663300"/>
        </a:lt2>
        <a:accent1>
          <a:srgbClr val="996633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CAB8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6538</TotalTime>
  <Words>3624</Words>
  <Application>Microsoft Office PowerPoint</Application>
  <PresentationFormat>On-screen Show (4:3)</PresentationFormat>
  <Paragraphs>370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宋体</vt:lpstr>
      <vt:lpstr>微软雅黑</vt:lpstr>
      <vt:lpstr>黑体</vt:lpstr>
      <vt:lpstr>Arial</vt:lpstr>
      <vt:lpstr>Cambria Math</vt:lpstr>
      <vt:lpstr>Times New Roman</vt:lpstr>
      <vt:lpstr>Wingdings</vt:lpstr>
      <vt:lpstr>default</vt:lpstr>
      <vt:lpstr>液压传动及控制I — 调速回路（上）</vt:lpstr>
      <vt:lpstr>调速回路目录</vt:lpstr>
      <vt:lpstr>液压调速回路概述</vt:lpstr>
      <vt:lpstr>液压调速回路概述</vt:lpstr>
      <vt:lpstr>液压调速回路分类</vt:lpstr>
      <vt:lpstr>节流调速回路</vt:lpstr>
      <vt:lpstr>定压式节流调速回路</vt:lpstr>
      <vt:lpstr>PowerPoint Presentation</vt:lpstr>
      <vt:lpstr>机械特性</vt:lpstr>
      <vt:lpstr>机械特性</vt:lpstr>
      <vt:lpstr>机械特性</vt:lpstr>
      <vt:lpstr>功率特性</vt:lpstr>
      <vt:lpstr>功率特性</vt:lpstr>
      <vt:lpstr>恒载功率特性</vt:lpstr>
      <vt:lpstr>恒载功率特性</vt:lpstr>
      <vt:lpstr>变载功率特性</vt:lpstr>
      <vt:lpstr>变载功率特性</vt:lpstr>
      <vt:lpstr>调速特性</vt:lpstr>
      <vt:lpstr>两种回路的差别</vt:lpstr>
      <vt:lpstr>PowerPoint Presentation</vt:lpstr>
      <vt:lpstr>使用伺服阀的节流调速回路</vt:lpstr>
      <vt:lpstr>机械特性</vt:lpstr>
      <vt:lpstr>使用伺服阀的节流调速回路</vt:lpstr>
      <vt:lpstr>变压式节流调速回路</vt:lpstr>
      <vt:lpstr>机械特性</vt:lpstr>
      <vt:lpstr>机械特性</vt:lpstr>
      <vt:lpstr>机械特性</vt:lpstr>
      <vt:lpstr>恒载功率特性</vt:lpstr>
      <vt:lpstr>变载功率特性</vt:lpstr>
      <vt:lpstr>功率特性：效率</vt:lpstr>
      <vt:lpstr>功率特性：效率</vt:lpstr>
      <vt:lpstr>调速特性</vt:lpstr>
      <vt:lpstr>变压式节流调速回路</vt:lpstr>
      <vt:lpstr>节流阀节流调速回路的改进</vt:lpstr>
      <vt:lpstr>节流调速回路工作性能的改进</vt:lpstr>
      <vt:lpstr>节流调速回路工作性能的改进</vt:lpstr>
      <vt:lpstr>功率特性</vt:lpstr>
      <vt:lpstr>节流调速回路工作性能的改进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Transmissions</dc:title>
  <dc:creator>Feng Wang</dc:creator>
  <cp:lastModifiedBy>Wang Feng</cp:lastModifiedBy>
  <cp:revision>498</cp:revision>
  <cp:lastPrinted>1601-01-01T00:00:00Z</cp:lastPrinted>
  <dcterms:created xsi:type="dcterms:W3CDTF">2010-12-21T11:12:58Z</dcterms:created>
  <dcterms:modified xsi:type="dcterms:W3CDTF">2022-12-08T08:10:35Z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</Properties>
</file>